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61" r:id="rId5"/>
    <p:sldId id="262" r:id="rId6"/>
    <p:sldId id="264" r:id="rId7"/>
    <p:sldId id="296" r:id="rId8"/>
    <p:sldId id="297" r:id="rId9"/>
    <p:sldId id="266" r:id="rId10"/>
    <p:sldId id="267" r:id="rId11"/>
    <p:sldId id="268" r:id="rId12"/>
    <p:sldId id="269" r:id="rId13"/>
    <p:sldId id="270" r:id="rId14"/>
    <p:sldId id="285" r:id="rId15"/>
    <p:sldId id="286" r:id="rId16"/>
    <p:sldId id="287" r:id="rId17"/>
    <p:sldId id="288" r:id="rId18"/>
    <p:sldId id="289" r:id="rId19"/>
    <p:sldId id="290" r:id="rId20"/>
    <p:sldId id="291" r:id="rId21"/>
    <p:sldId id="292" r:id="rId22"/>
    <p:sldId id="293" r:id="rId23"/>
    <p:sldId id="294" r:id="rId24"/>
    <p:sldId id="295" r:id="rId25"/>
    <p:sldId id="284" r:id="rId26"/>
  </p:sldIdLst>
  <p:sldSz cx="9144000" cy="6858000" type="screen4x3"/>
  <p:notesSz cx="6858000" cy="9144000"/>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0000FF"/>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 uri="smNativeData">
      <pr:smAppRevision xmlns="" xmlns:pr="pr" dt="1571506274" val="694"/>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032" y="-77"/>
      </p:cViewPr>
      <p:guideLst>
        <p:guide orient="horz" pos="2160"/>
        <p:guide pos="2880"/>
      </p:guideLst>
    </p:cSldViewPr>
  </p:slideViewPr>
  <p:outlineViewPr>
    <p:cViewPr>
      <p:scale>
        <a:sx n="303" d="100"/>
        <a:sy n="303" d="100"/>
      </p:scale>
      <p:origin x="0" y="0"/>
    </p:cViewPr>
  </p:outlineViewPr>
  <p:notesTextViewPr>
    <p:cViewPr>
      <p:scale>
        <a:sx n="100" d="100"/>
        <a:sy n="100" d="100"/>
      </p:scale>
      <p:origin x="0" y="0"/>
    </p:cViewPr>
  </p:notesTextViewPr>
  <p:sorterViewPr>
    <p:cViewPr>
      <p:scale>
        <a:sx n="24" d="100"/>
        <a:sy n="24" d="100"/>
      </p:scale>
      <p:origin x="0" y="0"/>
    </p:cViewPr>
  </p:sorterViewPr>
  <p:notesViewPr>
    <p:cSldViewPr>
      <p:cViewPr>
        <p:scale>
          <a:sx n="67" d="100"/>
          <a:sy n="67" d="100"/>
        </p:scale>
        <p:origin x="761" y="211"/>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幻灯片标题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E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qBAAAPg0AABY0AAChFQAAAAAAAA=="/>
              </a:ext>
            </a:extLst>
          </p:cNvSpPr>
          <p:nvPr>
            <p:ph type="ctrTitle"/>
          </p:nvPr>
        </p:nvSpPr>
        <p:spPr>
          <a:xfrm>
            <a:off x="717550" y="2152650"/>
            <a:ext cx="7749540" cy="136334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a:defRPr/>
            </a:pPr>
            <a:endParaRPr/>
          </a:p>
        </p:txBody>
      </p:sp>
      <p:sp>
        <p:nvSpPr>
          <p:cNvPr id="3" name="幻灯片副标题1"/>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G4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jCAAA1hcAAKwvAADfIgAAAAAAAA=="/>
              </a:ext>
            </a:extLst>
          </p:cNvSpPr>
          <p:nvPr>
            <p:ph type="subTitle" idx="1"/>
          </p:nvPr>
        </p:nvSpPr>
        <p:spPr>
          <a:xfrm>
            <a:off x="1363345" y="3874770"/>
            <a:ext cx="6386195" cy="179387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lvl1pPr marL="0" marR="0" indent="0" algn="ctr" defTabSz="914400">
              <a:lnSpc>
                <a:spcPct val="100000"/>
              </a:lnSpc>
              <a:spcBef>
                <a:spcPts val="0"/>
              </a:spcBef>
              <a:spcAft>
                <a:spcPts val="0"/>
              </a:spcAft>
              <a:buNone/>
              <a:tabLst/>
              <a:defRPr lang="zh-CN" sz="3200" b="0" i="0" u="none" strike="noStrike" kern="1" spc="0" baseline="0">
                <a:solidFill>
                  <a:srgbClr val="8C8C8C"/>
                </a:solidFill>
                <a:effectLst/>
                <a:latin typeface="Calibri" pitchFamily="2" charset="0"/>
                <a:ea typeface="Calibri" pitchFamily="2" charset="0"/>
                <a:cs typeface="Calibri" pitchFamily="2" charset="0"/>
              </a:defRPr>
            </a:lvl1pPr>
            <a:lvl2pPr marL="457200" marR="0" indent="0" algn="ctr" defTabSz="914400">
              <a:lnSpc>
                <a:spcPct val="100000"/>
              </a:lnSpc>
              <a:spcBef>
                <a:spcPts val="0"/>
              </a:spcBef>
              <a:spcAft>
                <a:spcPts val="0"/>
              </a:spcAft>
              <a:buNone/>
              <a:tabLst/>
              <a:defRPr lang="zh-CN" sz="2800" b="0" i="0" u="none" strike="noStrike" kern="1" spc="0" baseline="0">
                <a:solidFill>
                  <a:srgbClr val="8C8C8C"/>
                </a:solidFill>
                <a:effectLst/>
                <a:latin typeface="Calibri" pitchFamily="2" charset="0"/>
                <a:ea typeface="Calibri" pitchFamily="2" charset="0"/>
                <a:cs typeface="Calibri" pitchFamily="2" charset="0"/>
              </a:defRPr>
            </a:lvl2pPr>
            <a:lvl3pPr marL="914400" marR="0" indent="0" algn="ctr" defTabSz="914400">
              <a:lnSpc>
                <a:spcPct val="100000"/>
              </a:lnSpc>
              <a:spcBef>
                <a:spcPts val="0"/>
              </a:spcBef>
              <a:spcAft>
                <a:spcPts val="0"/>
              </a:spcAft>
              <a:buNone/>
              <a:tabLst/>
              <a:defRPr lang="zh-CN" sz="2400" b="0" i="0" u="none" strike="noStrike" kern="1" spc="0" baseline="0">
                <a:solidFill>
                  <a:srgbClr val="8C8C8C"/>
                </a:solidFill>
                <a:effectLst/>
                <a:latin typeface="Calibri" pitchFamily="2" charset="0"/>
                <a:ea typeface="Calibri" pitchFamily="2" charset="0"/>
                <a:cs typeface="Calibri" pitchFamily="2" charset="0"/>
              </a:defRPr>
            </a:lvl3pPr>
            <a:lvl4pPr marL="1371600" marR="0" indent="0" algn="ctr" defTabSz="914400">
              <a:lnSpc>
                <a:spcPct val="100000"/>
              </a:lnSpc>
              <a:spcBef>
                <a:spcPts val="0"/>
              </a:spcBef>
              <a:spcAft>
                <a:spcPts val="0"/>
              </a:spcAft>
              <a:buNone/>
              <a:tabLst/>
              <a:defRPr lang="zh-CN" sz="2000" b="0" i="0" u="none" strike="noStrike" kern="1" spc="0" baseline="0">
                <a:solidFill>
                  <a:srgbClr val="8C8C8C"/>
                </a:solidFill>
                <a:effectLst/>
                <a:latin typeface="Calibri" pitchFamily="2" charset="0"/>
                <a:ea typeface="Calibri" pitchFamily="2" charset="0"/>
                <a:cs typeface="Calibri" pitchFamily="2" charset="0"/>
              </a:defRPr>
            </a:lvl4pPr>
            <a:lvl5pPr marL="1828800" marR="0" indent="0" algn="ctr" defTabSz="914400">
              <a:lnSpc>
                <a:spcPct val="100000"/>
              </a:lnSpc>
              <a:spcBef>
                <a:spcPts val="0"/>
              </a:spcBef>
              <a:spcAft>
                <a:spcPts val="0"/>
              </a:spcAft>
              <a:buNone/>
              <a:tabLst/>
              <a:defRPr lang="zh-CN" sz="2000" b="0" i="0" u="none" strike="noStrike" kern="1" spc="0" baseline="0">
                <a:solidFill>
                  <a:srgbClr val="8C8C8C"/>
                </a:solidFill>
                <a:effectLst/>
                <a:latin typeface="Calibri" pitchFamily="2" charset="0"/>
                <a:ea typeface="Calibri" pitchFamily="2" charset="0"/>
                <a:cs typeface="Calibri" pitchFamily="2" charset="0"/>
              </a:defRPr>
            </a:lvl5pPr>
          </a:lstStyle>
          <a:p>
            <a:pPr>
              <a:defRPr/>
            </a:pPr>
            <a:endParaRPr/>
          </a:p>
        </p:txBody>
      </p:sp>
      <p:sp>
        <p:nvSpPr>
          <p:cNvPr id="4" name="灯片编号占位符 5"/>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EI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QKAAAGicAAHA1AABZKQAAAAAAAA=="/>
              </a:ext>
            </a:extLst>
          </p:cNvSpPr>
          <p:nvPr>
            <p:ph type="sldNum" sz="quarter" idx="14"/>
          </p:nvPr>
        </p:nvSpPr>
        <p:spPr>
          <a:xfrm>
            <a:off x="6553200" y="6356350"/>
            <a:ext cx="2133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r" defTabSz="914400">
              <a:lnSpc>
                <a:spcPct val="100000"/>
              </a:lnSpc>
              <a:spcBef>
                <a:spcPts val="0"/>
              </a:spcBef>
              <a:spcAft>
                <a:spcPts val="0"/>
              </a:spcAft>
              <a:buNone/>
              <a:tabLst/>
              <a:defRPr lang="zh-CN" sz="1200">
                <a:solidFill>
                  <a:srgbClr val="8C8C8C"/>
                </a:solidFill>
              </a:defRPr>
            </a:pPr>
            <a:fld id="{3D2BA375-3BD0-7E55-9E93-CD00EDDD6898}" type="slidenum">
              <a:rPr/>
              <a:pPr marL="0" marR="0" indent="0" algn="r" defTabSz="914400">
                <a:lnSpc>
                  <a:spcPct val="100000"/>
                </a:lnSpc>
                <a:spcBef>
                  <a:spcPts val="0"/>
                </a:spcBef>
                <a:spcAft>
                  <a:spcPts val="0"/>
                </a:spcAft>
                <a:buNone/>
                <a:tabLst/>
                <a:defRPr lang="zh-CN" sz="1200">
                  <a:solidFill>
                    <a:srgbClr val="8C8C8C"/>
                  </a:solidFill>
                </a:defRPr>
              </a:pPr>
              <a:t>‹#›</a:t>
            </a:fld>
            <a:endParaRPr/>
          </a:p>
        </p:txBody>
      </p:sp>
      <p:sp>
        <p:nvSpPr>
          <p:cNvPr id="5" name="页脚占位符 4"/>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MM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4EwAAGicAAAglAABZKQAAAAAAAA=="/>
              </a:ext>
            </a:extLst>
          </p:cNvSpPr>
          <p:nvPr>
            <p:ph type="ftr" sz="quarter" idx="13"/>
          </p:nvPr>
        </p:nvSpPr>
        <p:spPr>
          <a:xfrm>
            <a:off x="3124200" y="6356350"/>
            <a:ext cx="2895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ctr" defTabSz="914400">
              <a:lnSpc>
                <a:spcPct val="100000"/>
              </a:lnSpc>
              <a:spcBef>
                <a:spcPts val="0"/>
              </a:spcBef>
              <a:spcAft>
                <a:spcPts val="0"/>
              </a:spcAft>
              <a:buNone/>
              <a:tabLst/>
              <a:defRPr lang="zh-CN" sz="1200">
                <a:solidFill>
                  <a:srgbClr val="8C8C8C"/>
                </a:solidFill>
              </a:defRPr>
            </a:pPr>
            <a:endParaRPr/>
          </a:p>
        </p:txBody>
      </p:sp>
      <p:sp>
        <p:nvSpPr>
          <p:cNvPr id="6" name="日期占位符 3"/>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HJpcHQ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GicAAPAPAABZKQAAAAAAAA=="/>
              </a:ext>
            </a:extLst>
          </p:cNvSpPr>
          <p:nvPr>
            <p:ph type="dt" sz="half" idx="12"/>
          </p:nvPr>
        </p:nvSpPr>
        <p:spPr>
          <a:xfrm>
            <a:off x="457200" y="6356350"/>
            <a:ext cx="2133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l" defTabSz="914400">
              <a:lnSpc>
                <a:spcPct val="100000"/>
              </a:lnSpc>
              <a:spcBef>
                <a:spcPts val="0"/>
              </a:spcBef>
              <a:spcAft>
                <a:spcPts val="0"/>
              </a:spcAft>
              <a:buNone/>
              <a:tabLst/>
              <a:defRPr lang="zh-CN" sz="1200">
                <a:solidFill>
                  <a:srgbClr val="8C8C8C"/>
                </a:solidFill>
              </a:defRPr>
            </a:pPr>
            <a:fld id="{3D2BC6C0-8ED0-7E30-9E93-786588DD682D}" type="datetime1">
              <a:rPr lang="zh-CN" altLang="en-US"/>
              <a:pPr marL="0" marR="0" indent="0" algn="l" defTabSz="914400">
                <a:lnSpc>
                  <a:spcPct val="100000"/>
                </a:lnSpc>
                <a:spcBef>
                  <a:spcPts val="0"/>
                </a:spcBef>
                <a:spcAft>
                  <a:spcPts val="0"/>
                </a:spcAft>
                <a:buNone/>
                <a:tabLst/>
                <a:defRPr lang="zh-CN" sz="1200">
                  <a:solidFill>
                    <a:srgbClr val="8C8C8C"/>
                  </a:solidFill>
                </a:defRPr>
              </a:pPr>
              <a:t>2019-11-19</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AndObj" preserve="1">
  <p:cSld name="标题和两个栏目，左侧栏目具有分隔线">
    <p:spTree>
      <p:nvGrpSpPr>
        <p:cNvPr id="1" name=""/>
        <p:cNvGrpSpPr/>
        <p:nvPr/>
      </p:nvGrpSpPr>
      <p:grpSpPr>
        <a:xfrm>
          <a:off x="0" y="0"/>
          <a:ext cx="0" cy="0"/>
          <a:chOff x="0" y="0"/>
          <a:chExt cx="0" cy="0"/>
        </a:xfrm>
      </p:grpSpPr>
      <p:sp>
        <p:nvSpPr>
          <p:cNvPr id="2" name="幻灯片标题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PPwAI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CmAgAAxAEAAGk1AADUCAAAAAAAAA=="/>
              </a:ext>
            </a:extLst>
          </p:cNvSpPr>
          <p:nvPr>
            <p:ph type="title"/>
          </p:nvPr>
        </p:nvSpPr>
        <p:spPr>
          <a:xfrm>
            <a:off x="430530" y="287020"/>
            <a:ext cx="8251825" cy="114808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a:defRPr/>
            </a:pPr>
            <a:endParaRPr/>
          </a:p>
        </p:txBody>
      </p:sp>
      <p:sp>
        <p:nvSpPr>
          <p:cNvPr id="3" name="对象1"/>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LcB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CmAgAAtgkAAF4bAAD0FgAAAAAAAA=="/>
              </a:ext>
            </a:extLst>
          </p:cNvSpPr>
          <p:nvPr>
            <p:ph sz="quarter" idx="1"/>
          </p:nvPr>
        </p:nvSpPr>
        <p:spPr>
          <a:xfrm>
            <a:off x="430530" y="1578610"/>
            <a:ext cx="4018280" cy="215265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lvl1pPr marL="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1pPr>
            <a:lvl2pPr marL="4572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2pPr>
            <a:lvl3pPr marL="9144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3pPr>
            <a:lvl4pPr marL="13716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4pPr>
            <a:lvl5pPr marL="18288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5pPr>
          </a:lstStyle>
          <a:p>
            <a:pPr>
              <a:defRPr/>
            </a:pPr>
            <a:endParaRPr/>
          </a:p>
        </p:txBody>
      </p:sp>
      <p:sp>
        <p:nvSpPr>
          <p:cNvPr id="4" name="对象3"/>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FyGPQM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CmAgAAuBgAAF4bAACFJQAAAAAAAA=="/>
              </a:ext>
            </a:extLst>
          </p:cNvSpPr>
          <p:nvPr>
            <p:ph sz="quarter" idx="2"/>
          </p:nvPr>
        </p:nvSpPr>
        <p:spPr>
          <a:xfrm>
            <a:off x="430530" y="4018280"/>
            <a:ext cx="4018280" cy="208089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lvl1pPr marL="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1pPr>
            <a:lvl2pPr marL="4572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2pPr>
            <a:lvl3pPr marL="9144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3pPr>
            <a:lvl4pPr marL="13716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4pPr>
            <a:lvl5pPr marL="18288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5pPr>
          </a:lstStyle>
          <a:p>
            <a:pPr>
              <a:defRPr/>
            </a:pPr>
            <a:endParaRPr/>
          </a:p>
        </p:txBody>
      </p:sp>
      <p:sp>
        <p:nvSpPr>
          <p:cNvPr id="5" name="对象2"/>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FxJAI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iHQAAtgkAAGk1AACFJQAAAAAAAA=="/>
              </a:ext>
            </a:extLst>
          </p:cNvSpPr>
          <p:nvPr>
            <p:ph sz="half" idx="3"/>
          </p:nvPr>
        </p:nvSpPr>
        <p:spPr>
          <a:xfrm>
            <a:off x="4735830" y="1578610"/>
            <a:ext cx="3946525" cy="452056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pPr marL="0" marR="0" indent="0" algn="l" defTabSz="914400">
              <a:lnSpc>
                <a:spcPct val="100000"/>
              </a:lnSpc>
              <a:spcBef>
                <a:spcPts val="0"/>
              </a:spcBef>
              <a:spcAft>
                <a:spcPts val="0"/>
              </a:spcAft>
              <a:buNone/>
              <a:tabLst/>
              <a:defRPr sz="1000" b="0" i="0" u="none" strike="noStrike" kern="1" spc="0" baseline="0">
                <a:solidFill>
                  <a:srgbClr val="000000"/>
                </a:solidFill>
                <a:effectLst/>
                <a:latin typeface="Arial" pitchFamily="2" charset="0"/>
                <a:ea typeface="SimSun" charset="0"/>
                <a:cs typeface="Times New Roman" pitchFamily="1" charset="0"/>
              </a:defRPr>
            </a:pPr>
            <a:endParaRPr/>
          </a:p>
        </p:txBody>
      </p:sp>
      <p:sp>
        <p:nvSpPr>
          <p:cNvPr id="6" name="灯片编号占位符 5"/>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O8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QKAAAGicAAHA1AABZKQAAAAAAAA=="/>
              </a:ext>
            </a:extLst>
          </p:cNvSpPr>
          <p:nvPr>
            <p:ph type="sldNum" sz="quarter" idx="14"/>
          </p:nvPr>
        </p:nvSpPr>
        <p:spPr>
          <a:xfrm>
            <a:off x="6553200" y="6356350"/>
            <a:ext cx="2133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r" defTabSz="914400">
              <a:lnSpc>
                <a:spcPct val="100000"/>
              </a:lnSpc>
              <a:spcBef>
                <a:spcPts val="0"/>
              </a:spcBef>
              <a:spcAft>
                <a:spcPts val="0"/>
              </a:spcAft>
              <a:buNone/>
              <a:tabLst/>
              <a:defRPr lang="zh-CN" sz="1200">
                <a:solidFill>
                  <a:srgbClr val="8C8C8C"/>
                </a:solidFill>
              </a:defRPr>
            </a:pPr>
            <a:fld id="{3D2B98E5-ABD0-7E6E-9E93-5D3BD6DD6808}" type="slidenum">
              <a:rPr/>
              <a:pPr marL="0" marR="0" indent="0" algn="r" defTabSz="914400">
                <a:lnSpc>
                  <a:spcPct val="100000"/>
                </a:lnSpc>
                <a:spcBef>
                  <a:spcPts val="0"/>
                </a:spcBef>
                <a:spcAft>
                  <a:spcPts val="0"/>
                </a:spcAft>
                <a:buNone/>
                <a:tabLst/>
                <a:defRPr lang="zh-CN" sz="1200">
                  <a:solidFill>
                    <a:srgbClr val="8C8C8C"/>
                  </a:solidFill>
                </a:defRPr>
              </a:pPr>
              <a:t>‹#›</a:t>
            </a:fld>
            <a:endParaRPr/>
          </a:p>
        </p:txBody>
      </p:sp>
      <p:sp>
        <p:nvSpPr>
          <p:cNvPr id="7" name="页脚占位符 4"/>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yfGQs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4EwAAGicAAAglAABZKQAAAAAAAA=="/>
              </a:ext>
            </a:extLst>
          </p:cNvSpPr>
          <p:nvPr>
            <p:ph type="ftr" sz="quarter" idx="13"/>
          </p:nvPr>
        </p:nvSpPr>
        <p:spPr>
          <a:xfrm>
            <a:off x="3124200" y="6356350"/>
            <a:ext cx="2895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ctr" defTabSz="914400">
              <a:lnSpc>
                <a:spcPct val="100000"/>
              </a:lnSpc>
              <a:spcBef>
                <a:spcPts val="0"/>
              </a:spcBef>
              <a:spcAft>
                <a:spcPts val="0"/>
              </a:spcAft>
              <a:buNone/>
              <a:tabLst/>
              <a:defRPr lang="zh-CN" sz="1200">
                <a:solidFill>
                  <a:srgbClr val="8C8C8C"/>
                </a:solidFill>
              </a:defRPr>
            </a:pPr>
            <a:endParaRPr/>
          </a:p>
        </p:txBody>
      </p:sp>
      <p:sp>
        <p:nvSpPr>
          <p:cNvPr id="8" name="日期占位符 3"/>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GicAAPAPAABZKQAAAAAAAA=="/>
              </a:ext>
            </a:extLst>
          </p:cNvSpPr>
          <p:nvPr>
            <p:ph type="dt" sz="half" idx="12"/>
          </p:nvPr>
        </p:nvSpPr>
        <p:spPr>
          <a:xfrm>
            <a:off x="457200" y="6356350"/>
            <a:ext cx="2133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l" defTabSz="914400">
              <a:lnSpc>
                <a:spcPct val="100000"/>
              </a:lnSpc>
              <a:spcBef>
                <a:spcPts val="0"/>
              </a:spcBef>
              <a:spcAft>
                <a:spcPts val="0"/>
              </a:spcAft>
              <a:buNone/>
              <a:tabLst/>
              <a:defRPr lang="zh-CN" sz="1200">
                <a:solidFill>
                  <a:srgbClr val="8C8C8C"/>
                </a:solidFill>
              </a:defRPr>
            </a:pPr>
            <a:fld id="{3D2BECB6-F8D0-7E1A-9E93-0E4FA2DD685B}" type="datetime1">
              <a:rPr lang="zh-CN" altLang="en-US"/>
              <a:pPr marL="0" marR="0" indent="0" algn="l" defTabSz="914400">
                <a:lnSpc>
                  <a:spcPct val="100000"/>
                </a:lnSpc>
                <a:spcBef>
                  <a:spcPts val="0"/>
                </a:spcBef>
                <a:spcAft>
                  <a:spcPts val="0"/>
                </a:spcAft>
                <a:buNone/>
                <a:tabLst/>
                <a:defRPr lang="zh-CN" sz="1200">
                  <a:solidFill>
                    <a:srgbClr val="8C8C8C"/>
                  </a:solidFill>
                </a:defRPr>
              </a:pPr>
              <a:t>2019-11-19</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标题和两个文本行，下方文本行具有分隔线">
    <p:spTree>
      <p:nvGrpSpPr>
        <p:cNvPr id="1" name=""/>
        <p:cNvGrpSpPr/>
        <p:nvPr/>
      </p:nvGrpSpPr>
      <p:grpSpPr>
        <a:xfrm>
          <a:off x="0" y="0"/>
          <a:ext cx="0" cy="0"/>
          <a:chOff x="0" y="0"/>
          <a:chExt cx="0" cy="0"/>
        </a:xfrm>
      </p:grpSpPr>
      <p:sp>
        <p:nvSpPr>
          <p:cNvPr id="2" name="幻灯片标题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ODi5gU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CmAgAAxAEAAGk1AADUCAAAAAAAAA=="/>
              </a:ext>
            </a:extLst>
          </p:cNvSpPr>
          <p:nvPr>
            <p:ph type="title"/>
          </p:nvPr>
        </p:nvSpPr>
        <p:spPr>
          <a:xfrm>
            <a:off x="430530" y="287020"/>
            <a:ext cx="8251825" cy="114808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a:defRPr/>
            </a:pPr>
            <a:endParaRPr/>
          </a:p>
        </p:txBody>
      </p:sp>
      <p:sp>
        <p:nvSpPr>
          <p:cNvPr id="3" name="对象1"/>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I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CmAgAAtgkAAGk1AAD0FgAAAAAAAA=="/>
              </a:ext>
            </a:extLst>
          </p:cNvSpPr>
          <p:nvPr>
            <p:ph sz="half" idx="1"/>
          </p:nvPr>
        </p:nvSpPr>
        <p:spPr>
          <a:xfrm>
            <a:off x="430530" y="1578610"/>
            <a:ext cx="8251825" cy="215265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pPr marL="0" marR="0" indent="0" algn="l" defTabSz="914400">
              <a:lnSpc>
                <a:spcPct val="100000"/>
              </a:lnSpc>
              <a:spcBef>
                <a:spcPts val="0"/>
              </a:spcBef>
              <a:spcAft>
                <a:spcPts val="0"/>
              </a:spcAft>
              <a:buNone/>
              <a:tabLst/>
              <a:defRPr sz="1000" b="0" i="0" u="none" strike="noStrike" kern="1" spc="0" baseline="0">
                <a:solidFill>
                  <a:srgbClr val="000000"/>
                </a:solidFill>
                <a:effectLst/>
                <a:latin typeface="Arial" pitchFamily="2" charset="0"/>
                <a:ea typeface="SimSun" charset="0"/>
                <a:cs typeface="Times New Roman" pitchFamily="1" charset="0"/>
              </a:defRPr>
            </a:pPr>
            <a:endParaRPr/>
          </a:p>
        </p:txBody>
      </p:sp>
      <p:sp>
        <p:nvSpPr>
          <p:cNvPr id="4" name="对象3"/>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Jw1AI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CmAgAAuBgAAF4bAACFJQAAAAAAAA=="/>
              </a:ext>
            </a:extLst>
          </p:cNvSpPr>
          <p:nvPr>
            <p:ph sz="quarter" idx="2"/>
          </p:nvPr>
        </p:nvSpPr>
        <p:spPr>
          <a:xfrm>
            <a:off x="430530" y="4018280"/>
            <a:ext cx="4018280" cy="208089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lvl1pPr marL="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1pPr>
            <a:lvl2pPr marL="4572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2pPr>
            <a:lvl3pPr marL="9144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3pPr>
            <a:lvl4pPr marL="13716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4pPr>
            <a:lvl5pPr marL="18288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5pPr>
          </a:lstStyle>
          <a:p>
            <a:pPr>
              <a:defRPr/>
            </a:pPr>
            <a:endParaRPr/>
          </a:p>
        </p:txBody>
      </p:sp>
      <p:sp>
        <p:nvSpPr>
          <p:cNvPr id="5" name="对象2"/>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iHQAAuBgAAGk1AACFJQAAAAAAAA=="/>
              </a:ext>
            </a:extLst>
          </p:cNvSpPr>
          <p:nvPr>
            <p:ph sz="quarter" idx="3"/>
          </p:nvPr>
        </p:nvSpPr>
        <p:spPr>
          <a:xfrm>
            <a:off x="4735830" y="4018280"/>
            <a:ext cx="3946525" cy="208089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lvl1pPr marL="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1pPr>
            <a:lvl2pPr marL="4572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2pPr>
            <a:lvl3pPr marL="9144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3pPr>
            <a:lvl4pPr marL="13716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4pPr>
            <a:lvl5pPr marL="18288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5pPr>
          </a:lstStyle>
          <a:p>
            <a:pPr>
              <a:defRPr/>
            </a:pPr>
            <a:endParaRPr/>
          </a:p>
        </p:txBody>
      </p:sp>
      <p:sp>
        <p:nvSpPr>
          <p:cNvPr id="6" name="灯片编号占位符 5"/>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GQ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QKAAAGicAAHA1AABZKQAAAAAAAA=="/>
              </a:ext>
            </a:extLst>
          </p:cNvSpPr>
          <p:nvPr>
            <p:ph type="sldNum" sz="quarter" idx="14"/>
          </p:nvPr>
        </p:nvSpPr>
        <p:spPr>
          <a:xfrm>
            <a:off x="6553200" y="6356350"/>
            <a:ext cx="2133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r" defTabSz="914400">
              <a:lnSpc>
                <a:spcPct val="100000"/>
              </a:lnSpc>
              <a:spcBef>
                <a:spcPts val="0"/>
              </a:spcBef>
              <a:spcAft>
                <a:spcPts val="0"/>
              </a:spcAft>
              <a:buNone/>
              <a:tabLst/>
              <a:defRPr lang="zh-CN" sz="1200">
                <a:solidFill>
                  <a:srgbClr val="8C8C8C"/>
                </a:solidFill>
              </a:defRPr>
            </a:pPr>
            <a:fld id="{3D2B804A-04D0-7E76-9E93-F223CEDD68A7}" type="slidenum">
              <a:rPr/>
              <a:pPr marL="0" marR="0" indent="0" algn="r" defTabSz="914400">
                <a:lnSpc>
                  <a:spcPct val="100000"/>
                </a:lnSpc>
                <a:spcBef>
                  <a:spcPts val="0"/>
                </a:spcBef>
                <a:spcAft>
                  <a:spcPts val="0"/>
                </a:spcAft>
                <a:buNone/>
                <a:tabLst/>
                <a:defRPr lang="zh-CN" sz="1200">
                  <a:solidFill>
                    <a:srgbClr val="8C8C8C"/>
                  </a:solidFill>
                </a:defRPr>
              </a:pPr>
              <a:t>‹#›</a:t>
            </a:fld>
            <a:endParaRPr/>
          </a:p>
        </p:txBody>
      </p:sp>
      <p:sp>
        <p:nvSpPr>
          <p:cNvPr id="7" name="页脚占位符 4"/>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4EwAAGicAAAglAABZKQAAAAAAAA=="/>
              </a:ext>
            </a:extLst>
          </p:cNvSpPr>
          <p:nvPr>
            <p:ph type="ftr" sz="quarter" idx="13"/>
          </p:nvPr>
        </p:nvSpPr>
        <p:spPr>
          <a:xfrm>
            <a:off x="3124200" y="6356350"/>
            <a:ext cx="2895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ctr" defTabSz="914400">
              <a:lnSpc>
                <a:spcPct val="100000"/>
              </a:lnSpc>
              <a:spcBef>
                <a:spcPts val="0"/>
              </a:spcBef>
              <a:spcAft>
                <a:spcPts val="0"/>
              </a:spcAft>
              <a:buNone/>
              <a:tabLst/>
              <a:defRPr lang="zh-CN" sz="1200">
                <a:solidFill>
                  <a:srgbClr val="8C8C8C"/>
                </a:solidFill>
              </a:defRPr>
            </a:pPr>
            <a:endParaRPr/>
          </a:p>
        </p:txBody>
      </p:sp>
      <p:sp>
        <p:nvSpPr>
          <p:cNvPr id="8" name="日期占位符 3"/>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GQAAI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GicAAPAPAABZKQAAAAAAAA=="/>
              </a:ext>
            </a:extLst>
          </p:cNvSpPr>
          <p:nvPr>
            <p:ph type="dt" sz="half" idx="12"/>
          </p:nvPr>
        </p:nvSpPr>
        <p:spPr>
          <a:xfrm>
            <a:off x="457200" y="6356350"/>
            <a:ext cx="2133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l" defTabSz="914400">
              <a:lnSpc>
                <a:spcPct val="100000"/>
              </a:lnSpc>
              <a:spcBef>
                <a:spcPts val="0"/>
              </a:spcBef>
              <a:spcAft>
                <a:spcPts val="0"/>
              </a:spcAft>
              <a:buNone/>
              <a:tabLst/>
              <a:defRPr lang="zh-CN" sz="1200">
                <a:solidFill>
                  <a:srgbClr val="8C8C8C"/>
                </a:solidFill>
              </a:defRPr>
            </a:pPr>
            <a:fld id="{3D2BBF09-47D0-7E49-9E93-B11CF1DD68E4}" type="datetime1">
              <a:rPr lang="zh-CN" altLang="en-US"/>
              <a:pPr marL="0" marR="0" indent="0" algn="l" defTabSz="914400">
                <a:lnSpc>
                  <a:spcPct val="100000"/>
                </a:lnSpc>
                <a:spcBef>
                  <a:spcPts val="0"/>
                </a:spcBef>
                <a:spcAft>
                  <a:spcPts val="0"/>
                </a:spcAft>
                <a:buNone/>
                <a:tabLst/>
                <a:defRPr lang="zh-CN" sz="1200">
                  <a:solidFill>
                    <a:srgbClr val="8C8C8C"/>
                  </a:solidFill>
                </a:defRPr>
              </a:pPr>
              <a:t>2019-11-19</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reserve="1">
  <p:cSld name="标题和两个文本行，上方文本行具有分隔线">
    <p:spTree>
      <p:nvGrpSpPr>
        <p:cNvPr id="1" name=""/>
        <p:cNvGrpSpPr/>
        <p:nvPr/>
      </p:nvGrpSpPr>
      <p:grpSpPr>
        <a:xfrm>
          <a:off x="0" y="0"/>
          <a:ext cx="0" cy="0"/>
          <a:chOff x="0" y="0"/>
          <a:chExt cx="0" cy="0"/>
        </a:xfrm>
      </p:grpSpPr>
      <p:sp>
        <p:nvSpPr>
          <p:cNvPr id="2" name="幻灯片标题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N0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CmAgAAxAEAAGk1AADUCAAAAAAAAA=="/>
              </a:ext>
            </a:extLst>
          </p:cNvSpPr>
          <p:nvPr>
            <p:ph type="title"/>
          </p:nvPr>
        </p:nvSpPr>
        <p:spPr>
          <a:xfrm>
            <a:off x="430530" y="287020"/>
            <a:ext cx="8251825" cy="114808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a:defRPr/>
            </a:pPr>
            <a:endParaRPr/>
          </a:p>
        </p:txBody>
      </p:sp>
      <p:sp>
        <p:nvSpPr>
          <p:cNvPr id="3" name="对象1"/>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CmAgAAtgkAAF4bAAD0FgAAAAAAAA=="/>
              </a:ext>
            </a:extLst>
          </p:cNvSpPr>
          <p:nvPr>
            <p:ph sz="quarter" idx="1"/>
          </p:nvPr>
        </p:nvSpPr>
        <p:spPr>
          <a:xfrm>
            <a:off x="430530" y="1578610"/>
            <a:ext cx="4018280" cy="215265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lvl1pPr marL="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1pPr>
            <a:lvl2pPr marL="4572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2pPr>
            <a:lvl3pPr marL="9144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3pPr>
            <a:lvl4pPr marL="13716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4pPr>
            <a:lvl5pPr marL="18288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5pPr>
          </a:lstStyle>
          <a:p>
            <a:pPr>
              <a:defRPr/>
            </a:pPr>
            <a:endParaRPr/>
          </a:p>
        </p:txBody>
      </p:sp>
      <p:sp>
        <p:nvSpPr>
          <p:cNvPr id="4" name="对象3"/>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OBpAI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iHQAAtgkAAGk1AAD0FgAAAAAAAA=="/>
              </a:ext>
            </a:extLst>
          </p:cNvSpPr>
          <p:nvPr>
            <p:ph sz="quarter" idx="2"/>
          </p:nvPr>
        </p:nvSpPr>
        <p:spPr>
          <a:xfrm>
            <a:off x="4735830" y="1578610"/>
            <a:ext cx="3946525" cy="215265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lvl1pPr marL="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1pPr>
            <a:lvl2pPr marL="4572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2pPr>
            <a:lvl3pPr marL="9144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3pPr>
            <a:lvl4pPr marL="13716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4pPr>
            <a:lvl5pPr marL="18288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5pPr>
          </a:lstStyle>
          <a:p>
            <a:pPr>
              <a:defRPr/>
            </a:pPr>
            <a:endParaRPr/>
          </a:p>
        </p:txBody>
      </p:sp>
      <p:sp>
        <p:nvSpPr>
          <p:cNvPr id="5" name="对象2"/>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LcB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CmAgAAuBgAAGk1AACFJQAAAAAAAA=="/>
              </a:ext>
            </a:extLst>
          </p:cNvSpPr>
          <p:nvPr>
            <p:ph sz="half" idx="3"/>
          </p:nvPr>
        </p:nvSpPr>
        <p:spPr>
          <a:xfrm>
            <a:off x="430530" y="4018280"/>
            <a:ext cx="8251825" cy="208089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pPr marL="0" marR="0" indent="0" algn="l" defTabSz="914400">
              <a:lnSpc>
                <a:spcPct val="100000"/>
              </a:lnSpc>
              <a:spcBef>
                <a:spcPts val="0"/>
              </a:spcBef>
              <a:spcAft>
                <a:spcPts val="0"/>
              </a:spcAft>
              <a:buNone/>
              <a:tabLst/>
              <a:defRPr sz="1000" b="0" i="0" u="none" strike="noStrike" kern="1" spc="0" baseline="0">
                <a:solidFill>
                  <a:srgbClr val="000000"/>
                </a:solidFill>
                <a:effectLst/>
                <a:latin typeface="Arial" pitchFamily="2" charset="0"/>
                <a:ea typeface="SimSun" charset="0"/>
                <a:cs typeface="Times New Roman" pitchFamily="1" charset="0"/>
              </a:defRPr>
            </a:pPr>
            <a:endParaRPr/>
          </a:p>
        </p:txBody>
      </p:sp>
      <p:sp>
        <p:nvSpPr>
          <p:cNvPr id="6" name="灯片编号占位符 5"/>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QKAAAGicAAHA1AABZKQAAAAAAAA=="/>
              </a:ext>
            </a:extLst>
          </p:cNvSpPr>
          <p:nvPr>
            <p:ph type="sldNum" sz="quarter" idx="14"/>
          </p:nvPr>
        </p:nvSpPr>
        <p:spPr>
          <a:xfrm>
            <a:off x="6553200" y="6356350"/>
            <a:ext cx="2133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r" defTabSz="914400">
              <a:lnSpc>
                <a:spcPct val="100000"/>
              </a:lnSpc>
              <a:spcBef>
                <a:spcPts val="0"/>
              </a:spcBef>
              <a:spcAft>
                <a:spcPts val="0"/>
              </a:spcAft>
              <a:buNone/>
              <a:tabLst/>
              <a:defRPr lang="zh-CN" sz="1200">
                <a:solidFill>
                  <a:srgbClr val="8C8C8C"/>
                </a:solidFill>
              </a:defRPr>
            </a:pPr>
            <a:fld id="{3D2B945A-14D0-7E62-9E93-E237DADD68B7}" type="slidenum">
              <a:rPr/>
              <a:pPr marL="0" marR="0" indent="0" algn="r" defTabSz="914400">
                <a:lnSpc>
                  <a:spcPct val="100000"/>
                </a:lnSpc>
                <a:spcBef>
                  <a:spcPts val="0"/>
                </a:spcBef>
                <a:spcAft>
                  <a:spcPts val="0"/>
                </a:spcAft>
                <a:buNone/>
                <a:tabLst/>
                <a:defRPr lang="zh-CN" sz="1200">
                  <a:solidFill>
                    <a:srgbClr val="8C8C8C"/>
                  </a:solidFill>
                </a:defRPr>
              </a:pPr>
              <a:t>‹#›</a:t>
            </a:fld>
            <a:endParaRPr/>
          </a:p>
        </p:txBody>
      </p:sp>
      <p:sp>
        <p:nvSpPr>
          <p:cNvPr id="7" name="页脚占位符 4"/>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I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4EwAAGicAAAglAABZKQAAAAAAAA=="/>
              </a:ext>
            </a:extLst>
          </p:cNvSpPr>
          <p:nvPr>
            <p:ph type="ftr" sz="quarter" idx="13"/>
          </p:nvPr>
        </p:nvSpPr>
        <p:spPr>
          <a:xfrm>
            <a:off x="3124200" y="6356350"/>
            <a:ext cx="2895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ctr" defTabSz="914400">
              <a:lnSpc>
                <a:spcPct val="100000"/>
              </a:lnSpc>
              <a:spcBef>
                <a:spcPts val="0"/>
              </a:spcBef>
              <a:spcAft>
                <a:spcPts val="0"/>
              </a:spcAft>
              <a:buNone/>
              <a:tabLst/>
              <a:defRPr lang="zh-CN" sz="1200">
                <a:solidFill>
                  <a:srgbClr val="8C8C8C"/>
                </a:solidFill>
              </a:defRPr>
            </a:pPr>
            <a:endParaRPr/>
          </a:p>
        </p:txBody>
      </p:sp>
      <p:sp>
        <p:nvSpPr>
          <p:cNvPr id="8" name="日期占位符 3"/>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MQB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GicAAPAPAABZKQAAAAAAAA=="/>
              </a:ext>
            </a:extLst>
          </p:cNvSpPr>
          <p:nvPr>
            <p:ph type="dt" sz="half" idx="12"/>
          </p:nvPr>
        </p:nvSpPr>
        <p:spPr>
          <a:xfrm>
            <a:off x="457200" y="6356350"/>
            <a:ext cx="2133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l" defTabSz="914400">
              <a:lnSpc>
                <a:spcPct val="100000"/>
              </a:lnSpc>
              <a:spcBef>
                <a:spcPts val="0"/>
              </a:spcBef>
              <a:spcAft>
                <a:spcPts val="0"/>
              </a:spcAft>
              <a:buNone/>
              <a:tabLst/>
              <a:defRPr lang="zh-CN" sz="1200">
                <a:solidFill>
                  <a:srgbClr val="8C8C8C"/>
                </a:solidFill>
              </a:defRPr>
            </a:pPr>
            <a:fld id="{3D2BA360-2ED0-7E55-9E93-D800EDDD688D}" type="datetime1">
              <a:rPr lang="zh-CN" altLang="en-US"/>
              <a:pPr marL="0" marR="0" indent="0" algn="l" defTabSz="914400">
                <a:lnSpc>
                  <a:spcPct val="100000"/>
                </a:lnSpc>
                <a:spcBef>
                  <a:spcPts val="0"/>
                </a:spcBef>
                <a:spcAft>
                  <a:spcPts val="0"/>
                </a:spcAft>
                <a:buNone/>
                <a:tabLst/>
                <a:defRPr lang="zh-CN" sz="1200">
                  <a:solidFill>
                    <a:srgbClr val="8C8C8C"/>
                  </a:solidFill>
                </a:defRPr>
              </a:pPr>
              <a:t>2019-11-19</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幻灯片标题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I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CmAgAAxAEAAGk1AADUCAAAAAAAAA=="/>
              </a:ext>
            </a:extLst>
          </p:cNvSpPr>
          <p:nvPr>
            <p:ph type="title"/>
          </p:nvPr>
        </p:nvSpPr>
        <p:spPr>
          <a:xfrm>
            <a:off x="430530" y="287020"/>
            <a:ext cx="8251825" cy="114808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a:defRPr/>
            </a:pPr>
            <a:endParaRPr/>
          </a:p>
        </p:txBody>
      </p:sp>
      <p:sp>
        <p:nvSpPr>
          <p:cNvPr id="3" name="对象1"/>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CmAgAAtgkAAGk1AACFJQAAAAAAAA=="/>
              </a:ext>
            </a:extLst>
          </p:cNvSpPr>
          <p:nvPr>
            <p:ph idx="1"/>
          </p:nvPr>
        </p:nvSpPr>
        <p:spPr>
          <a:xfrm>
            <a:off x="430530" y="1578610"/>
            <a:ext cx="8251825" cy="452056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pPr>
              <a:defRPr/>
            </a:pPr>
            <a:endParaRPr/>
          </a:p>
        </p:txBody>
      </p:sp>
      <p:sp>
        <p:nvSpPr>
          <p:cNvPr id="4" name="灯片编号占位符 5"/>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P8A/w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QKAAAGicAAHA1AABZKQAAAAAAAA=="/>
              </a:ext>
            </a:extLst>
          </p:cNvSpPr>
          <p:nvPr>
            <p:ph type="sldNum" sz="quarter" idx="14"/>
          </p:nvPr>
        </p:nvSpPr>
        <p:spPr>
          <a:xfrm>
            <a:off x="6553200" y="6356350"/>
            <a:ext cx="2133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r" defTabSz="914400">
              <a:lnSpc>
                <a:spcPct val="100000"/>
              </a:lnSpc>
              <a:spcBef>
                <a:spcPts val="0"/>
              </a:spcBef>
              <a:spcAft>
                <a:spcPts val="0"/>
              </a:spcAft>
              <a:buNone/>
              <a:tabLst/>
              <a:defRPr lang="zh-CN" sz="1200">
                <a:solidFill>
                  <a:srgbClr val="8C8C8C"/>
                </a:solidFill>
              </a:defRPr>
            </a:pPr>
            <a:fld id="{3D2BB95D-13D0-7E4F-9E93-E51AF7DD68B0}" type="slidenum">
              <a:rPr/>
              <a:pPr marL="0" marR="0" indent="0" algn="r" defTabSz="914400">
                <a:lnSpc>
                  <a:spcPct val="100000"/>
                </a:lnSpc>
                <a:spcBef>
                  <a:spcPts val="0"/>
                </a:spcBef>
                <a:spcAft>
                  <a:spcPts val="0"/>
                </a:spcAft>
                <a:buNone/>
                <a:tabLst/>
                <a:defRPr lang="zh-CN" sz="1200">
                  <a:solidFill>
                    <a:srgbClr val="8C8C8C"/>
                  </a:solidFill>
                </a:defRPr>
              </a:pPr>
              <a:t>‹#›</a:t>
            </a:fld>
            <a:endParaRPr/>
          </a:p>
        </p:txBody>
      </p:sp>
      <p:sp>
        <p:nvSpPr>
          <p:cNvPr id="5" name="页脚占位符 4"/>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P8A9w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4EwAAGicAAAglAABZKQAAAAAAAA=="/>
              </a:ext>
            </a:extLst>
          </p:cNvSpPr>
          <p:nvPr>
            <p:ph type="ftr" sz="quarter" idx="13"/>
          </p:nvPr>
        </p:nvSpPr>
        <p:spPr>
          <a:xfrm>
            <a:off x="3124200" y="6356350"/>
            <a:ext cx="2895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ctr" defTabSz="914400">
              <a:lnSpc>
                <a:spcPct val="100000"/>
              </a:lnSpc>
              <a:spcBef>
                <a:spcPts val="0"/>
              </a:spcBef>
              <a:spcAft>
                <a:spcPts val="0"/>
              </a:spcAft>
              <a:buNone/>
              <a:tabLst/>
              <a:defRPr lang="zh-CN" sz="1200">
                <a:solidFill>
                  <a:srgbClr val="8C8C8C"/>
                </a:solidFill>
              </a:defRPr>
            </a:pPr>
            <a:endParaRPr/>
          </a:p>
        </p:txBody>
      </p:sp>
      <p:sp>
        <p:nvSpPr>
          <p:cNvPr id="6" name="日期占位符 3"/>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IQAhP8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GicAAPAPAABZKQAAAAAAAA=="/>
              </a:ext>
            </a:extLst>
          </p:cNvSpPr>
          <p:nvPr>
            <p:ph type="dt" sz="half" idx="12"/>
          </p:nvPr>
        </p:nvSpPr>
        <p:spPr>
          <a:xfrm>
            <a:off x="457200" y="6356350"/>
            <a:ext cx="2133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l" defTabSz="914400">
              <a:lnSpc>
                <a:spcPct val="100000"/>
              </a:lnSpc>
              <a:spcBef>
                <a:spcPts val="0"/>
              </a:spcBef>
              <a:spcAft>
                <a:spcPts val="0"/>
              </a:spcAft>
              <a:buNone/>
              <a:tabLst/>
              <a:defRPr lang="zh-CN" sz="1200">
                <a:solidFill>
                  <a:srgbClr val="8C8C8C"/>
                </a:solidFill>
              </a:defRPr>
            </a:pPr>
            <a:fld id="{3D2BD510-5ED0-7E23-9E93-A8769BDD68FD}" type="datetime1">
              <a:rPr lang="zh-CN" altLang="en-US"/>
              <a:pPr marL="0" marR="0" indent="0" algn="l" defTabSz="914400">
                <a:lnSpc>
                  <a:spcPct val="100000"/>
                </a:lnSpc>
                <a:spcBef>
                  <a:spcPts val="0"/>
                </a:spcBef>
                <a:spcAft>
                  <a:spcPts val="0"/>
                </a:spcAft>
                <a:buNone/>
                <a:tabLst/>
                <a:defRPr lang="zh-CN" sz="1200">
                  <a:solidFill>
                    <a:srgbClr val="8C8C8C"/>
                  </a:solidFill>
                </a:defRPr>
              </a:pPr>
              <a:t>2019-11-19</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标题和两个栏目">
    <p:spTree>
      <p:nvGrpSpPr>
        <p:cNvPr id="1" name=""/>
        <p:cNvGrpSpPr/>
        <p:nvPr/>
      </p:nvGrpSpPr>
      <p:grpSpPr>
        <a:xfrm>
          <a:off x="0" y="0"/>
          <a:ext cx="0" cy="0"/>
          <a:chOff x="0" y="0"/>
          <a:chExt cx="0" cy="0"/>
        </a:xfrm>
      </p:grpSpPr>
      <p:sp>
        <p:nvSpPr>
          <p:cNvPr id="2" name="幻灯片标题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D/AP8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CmAgAAxAEAAGk1AADUCAAAAAAAAA=="/>
              </a:ext>
            </a:extLst>
          </p:cNvSpPr>
          <p:nvPr>
            <p:ph type="title"/>
          </p:nvPr>
        </p:nvSpPr>
        <p:spPr>
          <a:xfrm>
            <a:off x="430530" y="287020"/>
            <a:ext cx="8251825" cy="114808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a:defRPr/>
            </a:pPr>
            <a:endParaRPr/>
          </a:p>
        </p:txBody>
      </p:sp>
      <p:sp>
        <p:nvSpPr>
          <p:cNvPr id="3" name="对象1"/>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CmAgAAtgkAAF4bAACFJQAAAAAAAA=="/>
              </a:ext>
            </a:extLst>
          </p:cNvSpPr>
          <p:nvPr>
            <p:ph sz="half" idx="1"/>
          </p:nvPr>
        </p:nvSpPr>
        <p:spPr>
          <a:xfrm>
            <a:off x="430530" y="1578610"/>
            <a:ext cx="4018280" cy="452056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pPr marL="0" marR="0" indent="0" algn="l" defTabSz="914400">
              <a:lnSpc>
                <a:spcPct val="100000"/>
              </a:lnSpc>
              <a:spcBef>
                <a:spcPts val="0"/>
              </a:spcBef>
              <a:spcAft>
                <a:spcPts val="0"/>
              </a:spcAft>
              <a:buNone/>
              <a:tabLst/>
              <a:defRPr sz="1000" b="0" i="0" u="none" strike="noStrike" kern="1" spc="0" baseline="0">
                <a:solidFill>
                  <a:srgbClr val="000000"/>
                </a:solidFill>
                <a:effectLst/>
                <a:latin typeface="Arial" pitchFamily="2" charset="0"/>
                <a:ea typeface="SimSun" charset="0"/>
                <a:cs typeface="Times New Roman" pitchFamily="1" charset="0"/>
              </a:defRPr>
            </a:pPr>
            <a:endParaRPr/>
          </a:p>
        </p:txBody>
      </p:sp>
      <p:sp>
        <p:nvSpPr>
          <p:cNvPr id="4" name="对象2"/>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iHQAAtgkAAGk1AACFJQAAAAAAAA=="/>
              </a:ext>
            </a:extLst>
          </p:cNvSpPr>
          <p:nvPr>
            <p:ph sz="half" idx="2"/>
          </p:nvPr>
        </p:nvSpPr>
        <p:spPr>
          <a:xfrm>
            <a:off x="4735830" y="1578610"/>
            <a:ext cx="3946525" cy="452056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pPr marL="0" marR="0" indent="0" algn="l" defTabSz="914400">
              <a:lnSpc>
                <a:spcPct val="100000"/>
              </a:lnSpc>
              <a:spcBef>
                <a:spcPts val="0"/>
              </a:spcBef>
              <a:spcAft>
                <a:spcPts val="0"/>
              </a:spcAft>
              <a:buNone/>
              <a:tabLst/>
              <a:defRPr sz="1000" b="0" i="0" u="none" strike="noStrike" kern="1" spc="0" baseline="0">
                <a:solidFill>
                  <a:srgbClr val="000000"/>
                </a:solidFill>
                <a:effectLst/>
                <a:latin typeface="Arial" pitchFamily="2" charset="0"/>
                <a:ea typeface="SimSun" charset="0"/>
                <a:cs typeface="Times New Roman" pitchFamily="1" charset="0"/>
              </a:defRPr>
            </a:pPr>
            <a:endParaRPr/>
          </a:p>
        </p:txBody>
      </p:sp>
      <p:sp>
        <p:nvSpPr>
          <p:cNvPr id="5" name="灯片编号占位符 5"/>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QKAAAGicAAHA1AABZKQAAAAAAAA=="/>
              </a:ext>
            </a:extLst>
          </p:cNvSpPr>
          <p:nvPr>
            <p:ph type="sldNum" sz="quarter" idx="14"/>
          </p:nvPr>
        </p:nvSpPr>
        <p:spPr>
          <a:xfrm>
            <a:off x="6553200" y="6356350"/>
            <a:ext cx="2133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r" defTabSz="914400">
              <a:lnSpc>
                <a:spcPct val="100000"/>
              </a:lnSpc>
              <a:spcBef>
                <a:spcPts val="0"/>
              </a:spcBef>
              <a:spcAft>
                <a:spcPts val="0"/>
              </a:spcAft>
              <a:buNone/>
              <a:tabLst/>
              <a:defRPr lang="zh-CN" sz="1200">
                <a:solidFill>
                  <a:srgbClr val="8C8C8C"/>
                </a:solidFill>
              </a:defRPr>
            </a:pPr>
            <a:fld id="{3D2BC175-3BD0-7E37-9E93-CD628FDD6898}" type="slidenum">
              <a:rPr/>
              <a:pPr marL="0" marR="0" indent="0" algn="r" defTabSz="914400">
                <a:lnSpc>
                  <a:spcPct val="100000"/>
                </a:lnSpc>
                <a:spcBef>
                  <a:spcPts val="0"/>
                </a:spcBef>
                <a:spcAft>
                  <a:spcPts val="0"/>
                </a:spcAft>
                <a:buNone/>
                <a:tabLst/>
                <a:defRPr lang="zh-CN" sz="1200">
                  <a:solidFill>
                    <a:srgbClr val="8C8C8C"/>
                  </a:solidFill>
                </a:defRPr>
              </a:pPr>
              <a:t>‹#›</a:t>
            </a:fld>
            <a:endParaRPr/>
          </a:p>
        </p:txBody>
      </p:sp>
      <p:sp>
        <p:nvSpPr>
          <p:cNvPr id="6" name="页脚占位符 4"/>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4EwAAGicAAAglAABZKQAAAAAAAA=="/>
              </a:ext>
            </a:extLst>
          </p:cNvSpPr>
          <p:nvPr>
            <p:ph type="ftr" sz="quarter" idx="13"/>
          </p:nvPr>
        </p:nvSpPr>
        <p:spPr>
          <a:xfrm>
            <a:off x="3124200" y="6356350"/>
            <a:ext cx="2895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ctr" defTabSz="914400">
              <a:lnSpc>
                <a:spcPct val="100000"/>
              </a:lnSpc>
              <a:spcBef>
                <a:spcPts val="0"/>
              </a:spcBef>
              <a:spcAft>
                <a:spcPts val="0"/>
              </a:spcAft>
              <a:buNone/>
              <a:tabLst/>
              <a:defRPr lang="zh-CN" sz="1200">
                <a:solidFill>
                  <a:srgbClr val="8C8C8C"/>
                </a:solidFill>
              </a:defRPr>
            </a:pPr>
            <a:endParaRPr/>
          </a:p>
        </p:txBody>
      </p:sp>
      <p:sp>
        <p:nvSpPr>
          <p:cNvPr id="7" name="日期占位符 3"/>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GicAAPAPAABZKQAAAAAAAA=="/>
              </a:ext>
            </a:extLst>
          </p:cNvSpPr>
          <p:nvPr>
            <p:ph type="dt" sz="half" idx="12"/>
          </p:nvPr>
        </p:nvSpPr>
        <p:spPr>
          <a:xfrm>
            <a:off x="457200" y="6356350"/>
            <a:ext cx="2133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l" defTabSz="914400">
              <a:lnSpc>
                <a:spcPct val="100000"/>
              </a:lnSpc>
              <a:spcBef>
                <a:spcPts val="0"/>
              </a:spcBef>
              <a:spcAft>
                <a:spcPts val="0"/>
              </a:spcAft>
              <a:buNone/>
              <a:tabLst/>
              <a:defRPr lang="zh-CN" sz="1200">
                <a:solidFill>
                  <a:srgbClr val="8C8C8C"/>
                </a:solidFill>
              </a:defRPr>
            </a:pPr>
            <a:fld id="{3D2B8767-29D0-7E71-9E93-DF24C9DD688A}" type="datetime1">
              <a:rPr lang="zh-CN" altLang="en-US"/>
              <a:pPr marL="0" marR="0" indent="0" algn="l" defTabSz="914400">
                <a:lnSpc>
                  <a:spcPct val="100000"/>
                </a:lnSpc>
                <a:spcBef>
                  <a:spcPts val="0"/>
                </a:spcBef>
                <a:spcAft>
                  <a:spcPts val="0"/>
                </a:spcAft>
                <a:buNone/>
                <a:tabLst/>
                <a:defRPr lang="zh-CN" sz="1200">
                  <a:solidFill>
                    <a:srgbClr val="8C8C8C"/>
                  </a:solidFill>
                </a:defRPr>
              </a:pPr>
              <a:t>2019-11-19</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幻灯片标题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MiG3wo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CmAgAAxAEAAGk1AADUCAAAAAAAAA=="/>
              </a:ext>
            </a:extLst>
          </p:cNvSpPr>
          <p:nvPr>
            <p:ph type="title"/>
          </p:nvPr>
        </p:nvSpPr>
        <p:spPr>
          <a:xfrm>
            <a:off x="430530" y="287020"/>
            <a:ext cx="8251825" cy="114808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a:defRPr/>
            </a:pPr>
            <a:endParaRPr/>
          </a:p>
        </p:txBody>
      </p:sp>
      <p:sp>
        <p:nvSpPr>
          <p:cNvPr id="3" name="灯片编号占位符 5"/>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QKAAAGicAAHA1AABZKQAAAAAAAA=="/>
              </a:ext>
            </a:extLst>
          </p:cNvSpPr>
          <p:nvPr>
            <p:ph type="sldNum" sz="quarter" idx="14"/>
          </p:nvPr>
        </p:nvSpPr>
        <p:spPr>
          <a:xfrm>
            <a:off x="6553200" y="6356350"/>
            <a:ext cx="2133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r" defTabSz="914400">
              <a:lnSpc>
                <a:spcPct val="100000"/>
              </a:lnSpc>
              <a:spcBef>
                <a:spcPts val="0"/>
              </a:spcBef>
              <a:spcAft>
                <a:spcPts val="0"/>
              </a:spcAft>
              <a:buNone/>
              <a:tabLst/>
              <a:defRPr lang="zh-CN" sz="1200">
                <a:solidFill>
                  <a:srgbClr val="8C8C8C"/>
                </a:solidFill>
              </a:defRPr>
            </a:pPr>
            <a:fld id="{3D2B85AE-E0D0-7E73-9E93-1626CBDD6843}" type="slidenum">
              <a:rPr/>
              <a:pPr marL="0" marR="0" indent="0" algn="r" defTabSz="914400">
                <a:lnSpc>
                  <a:spcPct val="100000"/>
                </a:lnSpc>
                <a:spcBef>
                  <a:spcPts val="0"/>
                </a:spcBef>
                <a:spcAft>
                  <a:spcPts val="0"/>
                </a:spcAft>
                <a:buNone/>
                <a:tabLst/>
                <a:defRPr lang="zh-CN" sz="1200">
                  <a:solidFill>
                    <a:srgbClr val="8C8C8C"/>
                  </a:solidFill>
                </a:defRPr>
              </a:pPr>
              <a:t>‹#›</a:t>
            </a:fld>
            <a:endParaRPr/>
          </a:p>
        </p:txBody>
      </p:sp>
      <p:sp>
        <p:nvSpPr>
          <p:cNvPr id="4" name="页脚占位符 4"/>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I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4EwAAGicAAAglAABZKQAAAAAAAA=="/>
              </a:ext>
            </a:extLst>
          </p:cNvSpPr>
          <p:nvPr>
            <p:ph type="ftr" sz="quarter" idx="13"/>
          </p:nvPr>
        </p:nvSpPr>
        <p:spPr>
          <a:xfrm>
            <a:off x="3124200" y="6356350"/>
            <a:ext cx="2895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ctr" defTabSz="914400">
              <a:lnSpc>
                <a:spcPct val="100000"/>
              </a:lnSpc>
              <a:spcBef>
                <a:spcPts val="0"/>
              </a:spcBef>
              <a:spcAft>
                <a:spcPts val="0"/>
              </a:spcAft>
              <a:buNone/>
              <a:tabLst/>
              <a:defRPr lang="zh-CN" sz="1200">
                <a:solidFill>
                  <a:srgbClr val="8C8C8C"/>
                </a:solidFill>
              </a:defRPr>
            </a:pPr>
            <a:endParaRPr/>
          </a:p>
        </p:txBody>
      </p:sp>
      <p:sp>
        <p:nvSpPr>
          <p:cNvPr id="5" name="日期占位符 3"/>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GicAAPAPAABZKQAAAAAAAA=="/>
              </a:ext>
            </a:extLst>
          </p:cNvSpPr>
          <p:nvPr>
            <p:ph type="dt" sz="half" idx="12"/>
          </p:nvPr>
        </p:nvSpPr>
        <p:spPr>
          <a:xfrm>
            <a:off x="457200" y="6356350"/>
            <a:ext cx="2133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l" defTabSz="914400">
              <a:lnSpc>
                <a:spcPct val="100000"/>
              </a:lnSpc>
              <a:spcBef>
                <a:spcPts val="0"/>
              </a:spcBef>
              <a:spcAft>
                <a:spcPts val="0"/>
              </a:spcAft>
              <a:buNone/>
              <a:tabLst/>
              <a:defRPr lang="zh-CN" sz="1200">
                <a:solidFill>
                  <a:srgbClr val="8C8C8C"/>
                </a:solidFill>
              </a:defRPr>
            </a:pPr>
            <a:fld id="{3D2B928F-C1D0-7E64-9E93-3731DCDD6862}" type="datetime1">
              <a:rPr lang="zh-CN" altLang="en-US"/>
              <a:pPr marL="0" marR="0" indent="0" algn="l" defTabSz="914400">
                <a:lnSpc>
                  <a:spcPct val="100000"/>
                </a:lnSpc>
                <a:spcBef>
                  <a:spcPts val="0"/>
                </a:spcBef>
                <a:spcAft>
                  <a:spcPts val="0"/>
                </a:spcAft>
                <a:buNone/>
                <a:tabLst/>
                <a:defRPr lang="zh-CN" sz="1200">
                  <a:solidFill>
                    <a:srgbClr val="8C8C8C"/>
                  </a:solidFill>
                </a:defRPr>
              </a:pPr>
              <a:t>2019-11-19</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空幻灯片">
    <p:spTree>
      <p:nvGrpSpPr>
        <p:cNvPr id="1" name=""/>
        <p:cNvGrpSpPr/>
        <p:nvPr/>
      </p:nvGrpSpPr>
      <p:grpSpPr>
        <a:xfrm>
          <a:off x="0" y="0"/>
          <a:ext cx="0" cy="0"/>
          <a:chOff x="0" y="0"/>
          <a:chExt cx="0" cy="0"/>
        </a:xfrm>
      </p:grpSpPr>
      <p:sp>
        <p:nvSpPr>
          <p:cNvPr id="2" name="灯片编号占位符 5"/>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Ks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QKAAAGicAAHA1AABZKQAAAAAAAA=="/>
              </a:ext>
            </a:extLst>
          </p:cNvSpPr>
          <p:nvPr>
            <p:ph type="sldNum" sz="quarter" idx="14"/>
          </p:nvPr>
        </p:nvSpPr>
        <p:spPr>
          <a:xfrm>
            <a:off x="6553200" y="6356350"/>
            <a:ext cx="2133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r" defTabSz="914400">
              <a:lnSpc>
                <a:spcPct val="100000"/>
              </a:lnSpc>
              <a:spcBef>
                <a:spcPts val="0"/>
              </a:spcBef>
              <a:spcAft>
                <a:spcPts val="0"/>
              </a:spcAft>
              <a:buNone/>
              <a:tabLst/>
              <a:defRPr lang="zh-CN" sz="1200">
                <a:solidFill>
                  <a:srgbClr val="8C8C8C"/>
                </a:solidFill>
              </a:defRPr>
            </a:pPr>
            <a:fld id="{3D2BF24C-02D0-7E04-9E93-F451BCDD68A1}" type="slidenum">
              <a:rPr/>
              <a:pPr marL="0" marR="0" indent="0" algn="r" defTabSz="914400">
                <a:lnSpc>
                  <a:spcPct val="100000"/>
                </a:lnSpc>
                <a:spcBef>
                  <a:spcPts val="0"/>
                </a:spcBef>
                <a:spcAft>
                  <a:spcPts val="0"/>
                </a:spcAft>
                <a:buNone/>
                <a:tabLst/>
                <a:defRPr lang="zh-CN" sz="1200">
                  <a:solidFill>
                    <a:srgbClr val="8C8C8C"/>
                  </a:solidFill>
                </a:defRPr>
              </a:pPr>
              <a:t>‹#›</a:t>
            </a:fld>
            <a:endParaRPr/>
          </a:p>
        </p:txBody>
      </p:sp>
      <p:sp>
        <p:nvSpPr>
          <p:cNvPr id="3" name="页脚占位符 4"/>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BSJ4go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4EwAAGicAAAglAABZKQAAAAAAAA=="/>
              </a:ext>
            </a:extLst>
          </p:cNvSpPr>
          <p:nvPr>
            <p:ph type="ftr" sz="quarter" idx="13"/>
          </p:nvPr>
        </p:nvSpPr>
        <p:spPr>
          <a:xfrm>
            <a:off x="3124200" y="6356350"/>
            <a:ext cx="2895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ctr" defTabSz="914400">
              <a:lnSpc>
                <a:spcPct val="100000"/>
              </a:lnSpc>
              <a:spcBef>
                <a:spcPts val="0"/>
              </a:spcBef>
              <a:spcAft>
                <a:spcPts val="0"/>
              </a:spcAft>
              <a:buNone/>
              <a:tabLst/>
              <a:defRPr lang="zh-CN" sz="1200">
                <a:solidFill>
                  <a:srgbClr val="8C8C8C"/>
                </a:solidFill>
              </a:defRPr>
            </a:pPr>
            <a:endParaRPr/>
          </a:p>
        </p:txBody>
      </p:sp>
      <p:sp>
        <p:nvSpPr>
          <p:cNvPr id="4" name="日期占位符 3"/>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GicAAPAPAABZKQAAAAAAAA=="/>
              </a:ext>
            </a:extLst>
          </p:cNvSpPr>
          <p:nvPr>
            <p:ph type="dt" sz="half" idx="12"/>
          </p:nvPr>
        </p:nvSpPr>
        <p:spPr>
          <a:xfrm>
            <a:off x="457200" y="6356350"/>
            <a:ext cx="2133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l" defTabSz="914400">
              <a:lnSpc>
                <a:spcPct val="100000"/>
              </a:lnSpc>
              <a:spcBef>
                <a:spcPts val="0"/>
              </a:spcBef>
              <a:spcAft>
                <a:spcPts val="0"/>
              </a:spcAft>
              <a:buNone/>
              <a:tabLst/>
              <a:defRPr lang="zh-CN" sz="1200">
                <a:solidFill>
                  <a:srgbClr val="8C8C8C"/>
                </a:solidFill>
              </a:defRPr>
            </a:pPr>
            <a:fld id="{3D2BE528-66D0-7E13-9E93-9046ABDD68C5}" type="datetime1">
              <a:rPr lang="zh-CN" altLang="en-US"/>
              <a:pPr marL="0" marR="0" indent="0" algn="l" defTabSz="914400">
                <a:lnSpc>
                  <a:spcPct val="100000"/>
                </a:lnSpc>
                <a:spcBef>
                  <a:spcPts val="0"/>
                </a:spcBef>
                <a:spcAft>
                  <a:spcPts val="0"/>
                </a:spcAft>
                <a:buNone/>
                <a:tabLst/>
                <a:defRPr lang="zh-CN" sz="1200">
                  <a:solidFill>
                    <a:srgbClr val="8C8C8C"/>
                  </a:solidFill>
                </a:defRPr>
              </a:pPr>
              <a:t>2019-11-19</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只显示内容">
    <p:spTree>
      <p:nvGrpSpPr>
        <p:cNvPr id="1" name=""/>
        <p:cNvGrpSpPr/>
        <p:nvPr/>
      </p:nvGrpSpPr>
      <p:grpSpPr>
        <a:xfrm>
          <a:off x="0" y="0"/>
          <a:ext cx="0" cy="0"/>
          <a:chOff x="0" y="0"/>
          <a:chExt cx="0" cy="0"/>
        </a:xfrm>
      </p:grpSpPr>
      <p:sp>
        <p:nvSpPr>
          <p:cNvPr id="2" name="对象1"/>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Kic3wo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CmAgAAxAEAAGk1AACFJQAAAAAAAA=="/>
              </a:ext>
            </a:extLst>
          </p:cNvSpPr>
          <p:nvPr>
            <p:ph/>
          </p:nvPr>
        </p:nvSpPr>
        <p:spPr>
          <a:xfrm>
            <a:off x="430530" y="287020"/>
            <a:ext cx="8251825" cy="581215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pPr>
              <a:defRPr/>
            </a:pPr>
            <a:endParaRPr/>
          </a:p>
        </p:txBody>
      </p:sp>
      <p:sp>
        <p:nvSpPr>
          <p:cNvPr id="3" name="灯片编号占位符 5"/>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E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QKAAAGicAAHA1AABZKQAAAAAAAA=="/>
              </a:ext>
            </a:extLst>
          </p:cNvSpPr>
          <p:nvPr>
            <p:ph type="sldNum" sz="quarter" idx="14"/>
          </p:nvPr>
        </p:nvSpPr>
        <p:spPr>
          <a:xfrm>
            <a:off x="6553200" y="6356350"/>
            <a:ext cx="2133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r" defTabSz="914400">
              <a:lnSpc>
                <a:spcPct val="100000"/>
              </a:lnSpc>
              <a:spcBef>
                <a:spcPts val="0"/>
              </a:spcBef>
              <a:spcAft>
                <a:spcPts val="0"/>
              </a:spcAft>
              <a:buNone/>
              <a:tabLst/>
              <a:defRPr lang="zh-CN" sz="1200">
                <a:solidFill>
                  <a:srgbClr val="8C8C8C"/>
                </a:solidFill>
              </a:defRPr>
            </a:pPr>
            <a:fld id="{3D2BD2CE-80D0-7E24-9E93-76719CDD6823}" type="slidenum">
              <a:rPr/>
              <a:pPr marL="0" marR="0" indent="0" algn="r" defTabSz="914400">
                <a:lnSpc>
                  <a:spcPct val="100000"/>
                </a:lnSpc>
                <a:spcBef>
                  <a:spcPts val="0"/>
                </a:spcBef>
                <a:spcAft>
                  <a:spcPts val="0"/>
                </a:spcAft>
                <a:buNone/>
                <a:tabLst/>
                <a:defRPr lang="zh-CN" sz="1200">
                  <a:solidFill>
                    <a:srgbClr val="8C8C8C"/>
                  </a:solidFill>
                </a:defRPr>
              </a:pPr>
              <a:t>‹#›</a:t>
            </a:fld>
            <a:endParaRPr/>
          </a:p>
        </p:txBody>
      </p:sp>
      <p:sp>
        <p:nvSpPr>
          <p:cNvPr id="4" name="页脚占位符 4"/>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PgYCwQ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4EwAAGicAAAglAABZKQAAAAAAAA=="/>
              </a:ext>
            </a:extLst>
          </p:cNvSpPr>
          <p:nvPr>
            <p:ph type="ftr" sz="quarter" idx="13"/>
          </p:nvPr>
        </p:nvSpPr>
        <p:spPr>
          <a:xfrm>
            <a:off x="3124200" y="6356350"/>
            <a:ext cx="2895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ctr" defTabSz="914400">
              <a:lnSpc>
                <a:spcPct val="100000"/>
              </a:lnSpc>
              <a:spcBef>
                <a:spcPts val="0"/>
              </a:spcBef>
              <a:spcAft>
                <a:spcPts val="0"/>
              </a:spcAft>
              <a:buNone/>
              <a:tabLst/>
              <a:defRPr lang="zh-CN" sz="1200">
                <a:solidFill>
                  <a:srgbClr val="8C8C8C"/>
                </a:solidFill>
              </a:defRPr>
            </a:pPr>
            <a:endParaRPr/>
          </a:p>
        </p:txBody>
      </p:sp>
      <p:sp>
        <p:nvSpPr>
          <p:cNvPr id="5" name="日期占位符 3"/>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GicAAPAPAABZKQAAAAAAAA=="/>
              </a:ext>
            </a:extLst>
          </p:cNvSpPr>
          <p:nvPr>
            <p:ph type="dt" sz="half" idx="12"/>
          </p:nvPr>
        </p:nvSpPr>
        <p:spPr>
          <a:xfrm>
            <a:off x="457200" y="6356350"/>
            <a:ext cx="2133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l" defTabSz="914400">
              <a:lnSpc>
                <a:spcPct val="100000"/>
              </a:lnSpc>
              <a:spcBef>
                <a:spcPts val="0"/>
              </a:spcBef>
              <a:spcAft>
                <a:spcPts val="0"/>
              </a:spcAft>
              <a:buNone/>
              <a:tabLst/>
              <a:defRPr lang="zh-CN" sz="1200">
                <a:solidFill>
                  <a:srgbClr val="8C8C8C"/>
                </a:solidFill>
              </a:defRPr>
            </a:pPr>
            <a:fld id="{3D2BF5D8-96D0-7E03-9E93-6056BBDD6835}" type="datetime1">
              <a:rPr lang="zh-CN" altLang="en-US"/>
              <a:pPr marL="0" marR="0" indent="0" algn="l" defTabSz="914400">
                <a:lnSpc>
                  <a:spcPct val="100000"/>
                </a:lnSpc>
                <a:spcBef>
                  <a:spcPts val="0"/>
                </a:spcBef>
                <a:spcAft>
                  <a:spcPts val="0"/>
                </a:spcAft>
                <a:buNone/>
                <a:tabLst/>
                <a:defRPr lang="zh-CN" sz="1200">
                  <a:solidFill>
                    <a:srgbClr val="8C8C8C"/>
                  </a:solidFill>
                </a:defRPr>
              </a:pPr>
              <a:t>2019-11-19</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verTx" preserve="1">
  <p:cSld name="标题和两个文本行">
    <p:spTree>
      <p:nvGrpSpPr>
        <p:cNvPr id="1" name=""/>
        <p:cNvGrpSpPr/>
        <p:nvPr/>
      </p:nvGrpSpPr>
      <p:grpSpPr>
        <a:xfrm>
          <a:off x="0" y="0"/>
          <a:ext cx="0" cy="0"/>
          <a:chOff x="0" y="0"/>
          <a:chExt cx="0" cy="0"/>
        </a:xfrm>
      </p:grpSpPr>
      <p:sp>
        <p:nvSpPr>
          <p:cNvPr id="2" name="幻灯片标题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CmAgAAxAEAAGk1AADUCAAAAAAAAA=="/>
              </a:ext>
            </a:extLst>
          </p:cNvSpPr>
          <p:nvPr>
            <p:ph type="title"/>
          </p:nvPr>
        </p:nvSpPr>
        <p:spPr>
          <a:xfrm>
            <a:off x="430530" y="287020"/>
            <a:ext cx="8251825" cy="114808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a:defRPr/>
            </a:pPr>
            <a:endParaRPr/>
          </a:p>
        </p:txBody>
      </p:sp>
      <p:sp>
        <p:nvSpPr>
          <p:cNvPr id="3" name="对象1"/>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CmAgAAtgkAAGk1AAD0FgAAAAAAAA=="/>
              </a:ext>
            </a:extLst>
          </p:cNvSpPr>
          <p:nvPr>
            <p:ph sz="half" idx="1"/>
          </p:nvPr>
        </p:nvSpPr>
        <p:spPr>
          <a:xfrm>
            <a:off x="430530" y="1578610"/>
            <a:ext cx="8251825" cy="215265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pPr marL="0" marR="0" indent="0" algn="l" defTabSz="914400">
              <a:lnSpc>
                <a:spcPct val="100000"/>
              </a:lnSpc>
              <a:spcBef>
                <a:spcPts val="0"/>
              </a:spcBef>
              <a:spcAft>
                <a:spcPts val="0"/>
              </a:spcAft>
              <a:buNone/>
              <a:tabLst/>
              <a:defRPr sz="1000" b="0" i="0" u="none" strike="noStrike" kern="1" spc="0" baseline="0">
                <a:solidFill>
                  <a:srgbClr val="000000"/>
                </a:solidFill>
                <a:effectLst/>
                <a:latin typeface="Arial" pitchFamily="2" charset="0"/>
                <a:ea typeface="SimSun" charset="0"/>
                <a:cs typeface="Times New Roman" pitchFamily="1" charset="0"/>
              </a:defRPr>
            </a:pPr>
            <a:endParaRPr/>
          </a:p>
        </p:txBody>
      </p:sp>
      <p:sp>
        <p:nvSpPr>
          <p:cNvPr id="4" name="对象2"/>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M8B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CmAgAAuBgAAGk1AACFJQAAAAAAAA=="/>
              </a:ext>
            </a:extLst>
          </p:cNvSpPr>
          <p:nvPr>
            <p:ph sz="half" idx="2"/>
          </p:nvPr>
        </p:nvSpPr>
        <p:spPr>
          <a:xfrm>
            <a:off x="430530" y="4018280"/>
            <a:ext cx="8251825" cy="208089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pPr marL="0" marR="0" indent="0" algn="l" defTabSz="914400">
              <a:lnSpc>
                <a:spcPct val="100000"/>
              </a:lnSpc>
              <a:spcBef>
                <a:spcPts val="0"/>
              </a:spcBef>
              <a:spcAft>
                <a:spcPts val="0"/>
              </a:spcAft>
              <a:buNone/>
              <a:tabLst/>
              <a:defRPr sz="1000" b="0" i="0" u="none" strike="noStrike" kern="1" spc="0" baseline="0">
                <a:solidFill>
                  <a:srgbClr val="000000"/>
                </a:solidFill>
                <a:effectLst/>
                <a:latin typeface="Arial" pitchFamily="2" charset="0"/>
                <a:ea typeface="SimSun" charset="0"/>
                <a:cs typeface="Times New Roman" pitchFamily="1" charset="0"/>
              </a:defRPr>
            </a:pPr>
            <a:endParaRPr/>
          </a:p>
        </p:txBody>
      </p:sp>
      <p:sp>
        <p:nvSpPr>
          <p:cNvPr id="5" name="灯片编号占位符 5"/>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QKAAAGicAAHA1AABZKQAAAAAAAA=="/>
              </a:ext>
            </a:extLst>
          </p:cNvSpPr>
          <p:nvPr>
            <p:ph type="sldNum" sz="quarter" idx="14"/>
          </p:nvPr>
        </p:nvSpPr>
        <p:spPr>
          <a:xfrm>
            <a:off x="6553200" y="6356350"/>
            <a:ext cx="2133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r" defTabSz="914400">
              <a:lnSpc>
                <a:spcPct val="100000"/>
              </a:lnSpc>
              <a:spcBef>
                <a:spcPts val="0"/>
              </a:spcBef>
              <a:spcAft>
                <a:spcPts val="0"/>
              </a:spcAft>
              <a:buNone/>
              <a:tabLst/>
              <a:defRPr lang="zh-CN" sz="1200">
                <a:solidFill>
                  <a:srgbClr val="8C8C8C"/>
                </a:solidFill>
              </a:defRPr>
            </a:pPr>
            <a:fld id="{3D2BB8A5-EBD0-7E4E-9E93-1D1BF6DD6848}" type="slidenum">
              <a:rPr/>
              <a:pPr marL="0" marR="0" indent="0" algn="r" defTabSz="914400">
                <a:lnSpc>
                  <a:spcPct val="100000"/>
                </a:lnSpc>
                <a:spcBef>
                  <a:spcPts val="0"/>
                </a:spcBef>
                <a:spcAft>
                  <a:spcPts val="0"/>
                </a:spcAft>
                <a:buNone/>
                <a:tabLst/>
                <a:defRPr lang="zh-CN" sz="1200">
                  <a:solidFill>
                    <a:srgbClr val="8C8C8C"/>
                  </a:solidFill>
                </a:defRPr>
              </a:pPr>
              <a:t>‹#›</a:t>
            </a:fld>
            <a:endParaRPr/>
          </a:p>
        </p:txBody>
      </p:sp>
      <p:sp>
        <p:nvSpPr>
          <p:cNvPr id="6" name="页脚占位符 4"/>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4EwAAGicAAAglAABZKQAAAAAAAA=="/>
              </a:ext>
            </a:extLst>
          </p:cNvSpPr>
          <p:nvPr>
            <p:ph type="ftr" sz="quarter" idx="13"/>
          </p:nvPr>
        </p:nvSpPr>
        <p:spPr>
          <a:xfrm>
            <a:off x="3124200" y="6356350"/>
            <a:ext cx="2895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ctr" defTabSz="914400">
              <a:lnSpc>
                <a:spcPct val="100000"/>
              </a:lnSpc>
              <a:spcBef>
                <a:spcPts val="0"/>
              </a:spcBef>
              <a:spcAft>
                <a:spcPts val="0"/>
              </a:spcAft>
              <a:buNone/>
              <a:tabLst/>
              <a:defRPr lang="zh-CN" sz="1200">
                <a:solidFill>
                  <a:srgbClr val="8C8C8C"/>
                </a:solidFill>
              </a:defRPr>
            </a:pPr>
            <a:endParaRPr/>
          </a:p>
        </p:txBody>
      </p:sp>
      <p:sp>
        <p:nvSpPr>
          <p:cNvPr id="7" name="日期占位符 3"/>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NAwCwQ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GicAAPAPAABZKQAAAAAAAA=="/>
              </a:ext>
            </a:extLst>
          </p:cNvSpPr>
          <p:nvPr>
            <p:ph type="dt" sz="half" idx="12"/>
          </p:nvPr>
        </p:nvSpPr>
        <p:spPr>
          <a:xfrm>
            <a:off x="457200" y="6356350"/>
            <a:ext cx="2133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l" defTabSz="914400">
              <a:lnSpc>
                <a:spcPct val="100000"/>
              </a:lnSpc>
              <a:spcBef>
                <a:spcPts val="0"/>
              </a:spcBef>
              <a:spcAft>
                <a:spcPts val="0"/>
              </a:spcAft>
              <a:buNone/>
              <a:tabLst/>
              <a:defRPr lang="zh-CN" sz="1200">
                <a:solidFill>
                  <a:srgbClr val="8C8C8C"/>
                </a:solidFill>
              </a:defRPr>
            </a:pPr>
            <a:fld id="{3D2BAC5E-10D0-7E5A-9E93-E60FE2DD68B3}" type="datetime1">
              <a:rPr lang="zh-CN" altLang="en-US"/>
              <a:pPr marL="0" marR="0" indent="0" algn="l" defTabSz="914400">
                <a:lnSpc>
                  <a:spcPct val="100000"/>
                </a:lnSpc>
                <a:spcBef>
                  <a:spcPts val="0"/>
                </a:spcBef>
                <a:spcAft>
                  <a:spcPts val="0"/>
                </a:spcAft>
                <a:buNone/>
                <a:tabLst/>
                <a:defRPr lang="zh-CN" sz="1200">
                  <a:solidFill>
                    <a:srgbClr val="8C8C8C"/>
                  </a:solidFill>
                </a:defRPr>
              </a:pPr>
              <a:t>2019-11-19</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fourObj" preserve="1">
  <p:cSld name="标题和四个内容区">
    <p:spTree>
      <p:nvGrpSpPr>
        <p:cNvPr id="1" name=""/>
        <p:cNvGrpSpPr/>
        <p:nvPr/>
      </p:nvGrpSpPr>
      <p:grpSpPr>
        <a:xfrm>
          <a:off x="0" y="0"/>
          <a:ext cx="0" cy="0"/>
          <a:chOff x="0" y="0"/>
          <a:chExt cx="0" cy="0"/>
        </a:xfrm>
      </p:grpSpPr>
      <p:sp>
        <p:nvSpPr>
          <p:cNvPr id="2" name="幻灯片标题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E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CmAgAAxAEAAGk1AADUCAAAAAAAAA=="/>
              </a:ext>
            </a:extLst>
          </p:cNvSpPr>
          <p:nvPr>
            <p:ph type="title"/>
          </p:nvPr>
        </p:nvSpPr>
        <p:spPr>
          <a:xfrm>
            <a:off x="430530" y="287020"/>
            <a:ext cx="8251825" cy="114808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a:defRPr/>
            </a:pPr>
            <a:endParaRPr/>
          </a:p>
        </p:txBody>
      </p:sp>
      <p:sp>
        <p:nvSpPr>
          <p:cNvPr id="3" name="对象1"/>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CmAgAAtgkAAF4bAAD0FgAAAAAAAA=="/>
              </a:ext>
            </a:extLst>
          </p:cNvSpPr>
          <p:nvPr>
            <p:ph sz="quarter" idx="1"/>
          </p:nvPr>
        </p:nvSpPr>
        <p:spPr>
          <a:xfrm>
            <a:off x="430530" y="1578610"/>
            <a:ext cx="4018280" cy="215265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lvl1pPr marL="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1pPr>
            <a:lvl2pPr marL="4572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2pPr>
            <a:lvl3pPr marL="9144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3pPr>
            <a:lvl4pPr marL="13716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4pPr>
            <a:lvl5pPr marL="18288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5pPr>
          </a:lstStyle>
          <a:p>
            <a:pPr>
              <a:defRPr/>
            </a:pPr>
            <a:endParaRPr/>
          </a:p>
        </p:txBody>
      </p:sp>
      <p:sp>
        <p:nvSpPr>
          <p:cNvPr id="4" name="对象2"/>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Fg/Ews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iHQAAtgkAAGk1AAD0FgAAAAAAAA=="/>
              </a:ext>
            </a:extLst>
          </p:cNvSpPr>
          <p:nvPr>
            <p:ph sz="quarter" idx="2"/>
          </p:nvPr>
        </p:nvSpPr>
        <p:spPr>
          <a:xfrm>
            <a:off x="4735830" y="1578610"/>
            <a:ext cx="3946525" cy="215265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lvl1pPr marL="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1pPr>
            <a:lvl2pPr marL="4572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2pPr>
            <a:lvl3pPr marL="9144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3pPr>
            <a:lvl4pPr marL="13716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4pPr>
            <a:lvl5pPr marL="18288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5pPr>
          </a:lstStyle>
          <a:p>
            <a:pPr>
              <a:defRPr/>
            </a:pPr>
            <a:endParaRPr/>
          </a:p>
        </p:txBody>
      </p:sp>
      <p:sp>
        <p:nvSpPr>
          <p:cNvPr id="5" name="对象4"/>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CmAgAAuBgAAF4bAACFJQAAAAAAAA=="/>
              </a:ext>
            </a:extLst>
          </p:cNvSpPr>
          <p:nvPr>
            <p:ph sz="quarter" idx="3"/>
          </p:nvPr>
        </p:nvSpPr>
        <p:spPr>
          <a:xfrm>
            <a:off x="430530" y="4018280"/>
            <a:ext cx="4018280" cy="208089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lvl1pPr marL="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1pPr>
            <a:lvl2pPr marL="4572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2pPr>
            <a:lvl3pPr marL="9144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3pPr>
            <a:lvl4pPr marL="13716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4pPr>
            <a:lvl5pPr marL="18288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5pPr>
          </a:lstStyle>
          <a:p>
            <a:pPr>
              <a:defRPr/>
            </a:pPr>
            <a:endParaRPr/>
          </a:p>
        </p:txBody>
      </p:sp>
      <p:sp>
        <p:nvSpPr>
          <p:cNvPr id="6" name="对象3"/>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EEAAI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iHQAAuBgAAGk1AACFJQAAAAAAAA=="/>
              </a:ext>
            </a:extLst>
          </p:cNvSpPr>
          <p:nvPr>
            <p:ph sz="quarter" idx="4"/>
          </p:nvPr>
        </p:nvSpPr>
        <p:spPr>
          <a:xfrm>
            <a:off x="4735830" y="4018280"/>
            <a:ext cx="3946525" cy="208089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lvl1pPr marL="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1pPr>
            <a:lvl2pPr marL="4572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2pPr>
            <a:lvl3pPr marL="9144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3pPr>
            <a:lvl4pPr marL="13716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4pPr>
            <a:lvl5pPr marL="18288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5pPr>
          </a:lstStyle>
          <a:p>
            <a:pPr>
              <a:defRPr/>
            </a:pPr>
            <a:endParaRPr/>
          </a:p>
        </p:txBody>
      </p:sp>
      <p:sp>
        <p:nvSpPr>
          <p:cNvPr id="7" name="灯片编号占位符 5"/>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QKAAAGicAAHA1AABZKQAAAAAAAA=="/>
              </a:ext>
            </a:extLst>
          </p:cNvSpPr>
          <p:nvPr>
            <p:ph type="sldNum" sz="quarter" idx="14"/>
          </p:nvPr>
        </p:nvSpPr>
        <p:spPr>
          <a:xfrm>
            <a:off x="6553200" y="6356350"/>
            <a:ext cx="2133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r" defTabSz="914400">
              <a:lnSpc>
                <a:spcPct val="100000"/>
              </a:lnSpc>
              <a:spcBef>
                <a:spcPts val="0"/>
              </a:spcBef>
              <a:spcAft>
                <a:spcPts val="0"/>
              </a:spcAft>
              <a:buNone/>
              <a:tabLst/>
              <a:defRPr lang="zh-CN" sz="1200">
                <a:solidFill>
                  <a:srgbClr val="8C8C8C"/>
                </a:solidFill>
              </a:defRPr>
            </a:pPr>
            <a:fld id="{3D2BD019-57D0-7E26-9E93-A1739EDD68F4}" type="slidenum">
              <a:rPr/>
              <a:pPr marL="0" marR="0" indent="0" algn="r" defTabSz="914400">
                <a:lnSpc>
                  <a:spcPct val="100000"/>
                </a:lnSpc>
                <a:spcBef>
                  <a:spcPts val="0"/>
                </a:spcBef>
                <a:spcAft>
                  <a:spcPts val="0"/>
                </a:spcAft>
                <a:buNone/>
                <a:tabLst/>
                <a:defRPr lang="zh-CN" sz="1200">
                  <a:solidFill>
                    <a:srgbClr val="8C8C8C"/>
                  </a:solidFill>
                </a:defRPr>
              </a:pPr>
              <a:t>‹#›</a:t>
            </a:fld>
            <a:endParaRPr/>
          </a:p>
        </p:txBody>
      </p:sp>
      <p:sp>
        <p:nvSpPr>
          <p:cNvPr id="8" name="页脚占位符 4"/>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KY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4EwAAGicAAAglAABZKQAAAAAAAA=="/>
              </a:ext>
            </a:extLst>
          </p:cNvSpPr>
          <p:nvPr>
            <p:ph type="ftr" sz="quarter" idx="13"/>
          </p:nvPr>
        </p:nvSpPr>
        <p:spPr>
          <a:xfrm>
            <a:off x="3124200" y="6356350"/>
            <a:ext cx="2895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ctr" defTabSz="914400">
              <a:lnSpc>
                <a:spcPct val="100000"/>
              </a:lnSpc>
              <a:spcBef>
                <a:spcPts val="0"/>
              </a:spcBef>
              <a:spcAft>
                <a:spcPts val="0"/>
              </a:spcAft>
              <a:buNone/>
              <a:tabLst/>
              <a:defRPr lang="zh-CN" sz="1200">
                <a:solidFill>
                  <a:srgbClr val="8C8C8C"/>
                </a:solidFill>
              </a:defRPr>
            </a:pPr>
            <a:endParaRPr/>
          </a:p>
        </p:txBody>
      </p:sp>
      <p:sp>
        <p:nvSpPr>
          <p:cNvPr id="9" name="日期占位符 3"/>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FTi+Ao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GicAAPAPAABZKQAAAAAAAA=="/>
              </a:ext>
            </a:extLst>
          </p:cNvSpPr>
          <p:nvPr>
            <p:ph type="dt" sz="half" idx="12"/>
          </p:nvPr>
        </p:nvSpPr>
        <p:spPr>
          <a:xfrm>
            <a:off x="457200" y="6356350"/>
            <a:ext cx="2133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l" defTabSz="914400">
              <a:lnSpc>
                <a:spcPct val="100000"/>
              </a:lnSpc>
              <a:spcBef>
                <a:spcPts val="0"/>
              </a:spcBef>
              <a:spcAft>
                <a:spcPts val="0"/>
              </a:spcAft>
              <a:buNone/>
              <a:tabLst/>
              <a:defRPr lang="zh-CN" sz="1200">
                <a:solidFill>
                  <a:srgbClr val="8C8C8C"/>
                </a:solidFill>
              </a:defRPr>
            </a:pPr>
            <a:fld id="{3D2BF267-29D0-7E04-9E93-DF51BCDD688A}" type="datetime1">
              <a:rPr lang="zh-CN" altLang="en-US"/>
              <a:pPr marL="0" marR="0" indent="0" algn="l" defTabSz="914400">
                <a:lnSpc>
                  <a:spcPct val="100000"/>
                </a:lnSpc>
                <a:spcBef>
                  <a:spcPts val="0"/>
                </a:spcBef>
                <a:spcAft>
                  <a:spcPts val="0"/>
                </a:spcAft>
                <a:buNone/>
                <a:tabLst/>
                <a:defRPr lang="zh-CN" sz="1200">
                  <a:solidFill>
                    <a:srgbClr val="8C8C8C"/>
                  </a:solidFill>
                </a:defRPr>
              </a:pPr>
              <a:t>2019-11-19</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woObj" preserve="1">
  <p:cSld name="标题和两个栏目，右侧栏目具有分割线">
    <p:spTree>
      <p:nvGrpSpPr>
        <p:cNvPr id="1" name=""/>
        <p:cNvGrpSpPr/>
        <p:nvPr/>
      </p:nvGrpSpPr>
      <p:grpSpPr>
        <a:xfrm>
          <a:off x="0" y="0"/>
          <a:ext cx="0" cy="0"/>
          <a:chOff x="0" y="0"/>
          <a:chExt cx="0" cy="0"/>
        </a:xfrm>
      </p:grpSpPr>
      <p:sp>
        <p:nvSpPr>
          <p:cNvPr id="2" name="幻灯片标题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CmAgAAxAEAAGk1AADUCAAAAAAAAA=="/>
              </a:ext>
            </a:extLst>
          </p:cNvSpPr>
          <p:nvPr>
            <p:ph type="title"/>
          </p:nvPr>
        </p:nvSpPr>
        <p:spPr>
          <a:xfrm>
            <a:off x="430530" y="287020"/>
            <a:ext cx="8251825" cy="114808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a:defRPr/>
            </a:pPr>
            <a:endParaRPr/>
          </a:p>
        </p:txBody>
      </p:sp>
      <p:sp>
        <p:nvSpPr>
          <p:cNvPr id="3" name="对象1"/>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LhYEws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CmAgAAtgkAAF4bAACFJQAAAAAAAA=="/>
              </a:ext>
            </a:extLst>
          </p:cNvSpPr>
          <p:nvPr>
            <p:ph sz="half" idx="1"/>
          </p:nvPr>
        </p:nvSpPr>
        <p:spPr>
          <a:xfrm>
            <a:off x="430530" y="1578610"/>
            <a:ext cx="4018280" cy="452056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pPr marL="0" marR="0" indent="0" algn="l" defTabSz="914400">
              <a:lnSpc>
                <a:spcPct val="100000"/>
              </a:lnSpc>
              <a:spcBef>
                <a:spcPts val="0"/>
              </a:spcBef>
              <a:spcAft>
                <a:spcPts val="0"/>
              </a:spcAft>
              <a:buNone/>
              <a:tabLst/>
              <a:defRPr sz="1000" b="0" i="0" u="none" strike="noStrike" kern="1" spc="0" baseline="0">
                <a:solidFill>
                  <a:srgbClr val="000000"/>
                </a:solidFill>
                <a:effectLst/>
                <a:latin typeface="Arial" pitchFamily="2" charset="0"/>
                <a:ea typeface="SimSun" charset="0"/>
                <a:cs typeface="Times New Roman" pitchFamily="1" charset="0"/>
              </a:defRPr>
            </a:pPr>
            <a:endParaRPr/>
          </a:p>
        </p:txBody>
      </p:sp>
      <p:sp>
        <p:nvSpPr>
          <p:cNvPr id="4" name="对象3"/>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Gk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iHQAAtgkAAGk1AAD0FgAAAAAAAA=="/>
              </a:ext>
            </a:extLst>
          </p:cNvSpPr>
          <p:nvPr>
            <p:ph sz="quarter" idx="2"/>
          </p:nvPr>
        </p:nvSpPr>
        <p:spPr>
          <a:xfrm>
            <a:off x="4735830" y="1578610"/>
            <a:ext cx="3946525" cy="215265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lvl1pPr marL="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1pPr>
            <a:lvl2pPr marL="4572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2pPr>
            <a:lvl3pPr marL="9144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3pPr>
            <a:lvl4pPr marL="13716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4pPr>
            <a:lvl5pPr marL="18288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5pPr>
          </a:lstStyle>
          <a:p>
            <a:pPr>
              <a:defRPr/>
            </a:pPr>
            <a:endParaRPr/>
          </a:p>
        </p:txBody>
      </p:sp>
      <p:sp>
        <p:nvSpPr>
          <p:cNvPr id="5" name="对象2"/>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iHQAAuBgAAGk1AACFJQAAAAAAAA=="/>
              </a:ext>
            </a:extLst>
          </p:cNvSpPr>
          <p:nvPr>
            <p:ph sz="quarter" idx="3"/>
          </p:nvPr>
        </p:nvSpPr>
        <p:spPr>
          <a:xfrm>
            <a:off x="4735830" y="4018280"/>
            <a:ext cx="3946525" cy="208089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lvl1pPr marL="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1pPr>
            <a:lvl2pPr marL="4572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2pPr>
            <a:lvl3pPr marL="9144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3pPr>
            <a:lvl4pPr marL="13716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4pPr>
            <a:lvl5pPr marL="18288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5pPr>
          </a:lstStyle>
          <a:p>
            <a:pPr>
              <a:defRPr/>
            </a:pPr>
            <a:endParaRPr/>
          </a:p>
        </p:txBody>
      </p:sp>
      <p:sp>
        <p:nvSpPr>
          <p:cNvPr id="6" name="灯片编号占位符 5"/>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I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QKAAAGicAAHA1AABZKQAAAAAAAA=="/>
              </a:ext>
            </a:extLst>
          </p:cNvSpPr>
          <p:nvPr>
            <p:ph type="sldNum" sz="quarter" idx="14"/>
          </p:nvPr>
        </p:nvSpPr>
        <p:spPr>
          <a:xfrm>
            <a:off x="6553200" y="6356350"/>
            <a:ext cx="2133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r" defTabSz="914400">
              <a:lnSpc>
                <a:spcPct val="100000"/>
              </a:lnSpc>
              <a:spcBef>
                <a:spcPts val="0"/>
              </a:spcBef>
              <a:spcAft>
                <a:spcPts val="0"/>
              </a:spcAft>
              <a:buNone/>
              <a:tabLst/>
              <a:defRPr lang="zh-CN" sz="1200">
                <a:solidFill>
                  <a:srgbClr val="8C8C8C"/>
                </a:solidFill>
              </a:defRPr>
            </a:pPr>
            <a:fld id="{3D2BF59E-D0D0-7E03-9E93-2656BBDD6873}" type="slidenum">
              <a:rPr/>
              <a:pPr marL="0" marR="0" indent="0" algn="r" defTabSz="914400">
                <a:lnSpc>
                  <a:spcPct val="100000"/>
                </a:lnSpc>
                <a:spcBef>
                  <a:spcPts val="0"/>
                </a:spcBef>
                <a:spcAft>
                  <a:spcPts val="0"/>
                </a:spcAft>
                <a:buNone/>
                <a:tabLst/>
                <a:defRPr lang="zh-CN" sz="1200">
                  <a:solidFill>
                    <a:srgbClr val="8C8C8C"/>
                  </a:solidFill>
                </a:defRPr>
              </a:pPr>
              <a:t>‹#›</a:t>
            </a:fld>
            <a:endParaRPr/>
          </a:p>
        </p:txBody>
      </p:sp>
      <p:sp>
        <p:nvSpPr>
          <p:cNvPr id="7" name="页脚占位符 4"/>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Oc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4EwAAGicAAAglAABZKQAAAAAAAA=="/>
              </a:ext>
            </a:extLst>
          </p:cNvSpPr>
          <p:nvPr>
            <p:ph type="ftr" sz="quarter" idx="13"/>
          </p:nvPr>
        </p:nvSpPr>
        <p:spPr>
          <a:xfrm>
            <a:off x="3124200" y="6356350"/>
            <a:ext cx="2895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ctr" defTabSz="914400">
              <a:lnSpc>
                <a:spcPct val="100000"/>
              </a:lnSpc>
              <a:spcBef>
                <a:spcPts val="0"/>
              </a:spcBef>
              <a:spcAft>
                <a:spcPts val="0"/>
              </a:spcAft>
              <a:buNone/>
              <a:tabLst/>
              <a:defRPr lang="zh-CN" sz="1200">
                <a:solidFill>
                  <a:srgbClr val="8C8C8C"/>
                </a:solidFill>
              </a:defRPr>
            </a:pPr>
            <a:endParaRPr/>
          </a:p>
        </p:txBody>
      </p:sp>
      <p:sp>
        <p:nvSpPr>
          <p:cNvPr id="8" name="日期占位符 3"/>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MRtxAo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GicAAPAPAABZKQAAAAAAAA=="/>
              </a:ext>
            </a:extLst>
          </p:cNvSpPr>
          <p:nvPr>
            <p:ph type="dt" sz="half" idx="12"/>
          </p:nvPr>
        </p:nvSpPr>
        <p:spPr>
          <a:xfrm>
            <a:off x="457200" y="6356350"/>
            <a:ext cx="2133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l" defTabSz="914400">
              <a:lnSpc>
                <a:spcPct val="100000"/>
              </a:lnSpc>
              <a:spcBef>
                <a:spcPts val="0"/>
              </a:spcBef>
              <a:spcAft>
                <a:spcPts val="0"/>
              </a:spcAft>
              <a:buNone/>
              <a:tabLst/>
              <a:defRPr lang="zh-CN" sz="1200">
                <a:solidFill>
                  <a:srgbClr val="8C8C8C"/>
                </a:solidFill>
              </a:defRPr>
            </a:pPr>
            <a:fld id="{3D2BBC81-CFD0-7E4A-9E93-391FF2DD686C}" type="datetime1">
              <a:rPr lang="zh-CN" altLang="en-US"/>
              <a:pPr marL="0" marR="0" indent="0" algn="l" defTabSz="914400">
                <a:lnSpc>
                  <a:spcPct val="100000"/>
                </a:lnSpc>
                <a:spcBef>
                  <a:spcPts val="0"/>
                </a:spcBef>
                <a:spcAft>
                  <a:spcPts val="0"/>
                </a:spcAft>
                <a:buNone/>
                <a:tabLst/>
                <a:defRPr lang="zh-CN" sz="1200">
                  <a:solidFill>
                    <a:srgbClr val="8C8C8C"/>
                  </a:solidFill>
                </a:defRPr>
              </a:pPr>
              <a:t>2019-11-19</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C8+PE8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sQEAAHA1AAC5CAAAAAAAAA=="/>
              </a:ext>
            </a:extLst>
          </p:cNvSpPr>
          <p:nvPr>
            <p:ph type="title"/>
          </p:nvPr>
        </p:nvSpPr>
        <p:spPr>
          <a:xfrm>
            <a:off x="457200" y="274955"/>
            <a:ext cx="8229600" cy="114300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lvl1pPr marL="0" marR="0" indent="0" algn="ctr" defTabSz="914400">
              <a:lnSpc>
                <a:spcPct val="100000"/>
              </a:lnSpc>
              <a:spcBef>
                <a:spcPts val="0"/>
              </a:spcBef>
              <a:spcAft>
                <a:spcPts val="0"/>
              </a:spcAft>
              <a:buNone/>
              <a:tabLst/>
              <a:defRPr lang="zh-CN" sz="4400" b="0" i="0" u="none" strike="noStrike" kern="1" spc="0" baseline="0">
                <a:solidFill>
                  <a:schemeClr val="tx1"/>
                </a:solidFill>
                <a:effectLst/>
                <a:latin typeface="Calibri" pitchFamily="2" charset="0"/>
                <a:ea typeface="Calibri" pitchFamily="2" charset="0"/>
                <a:cs typeface="Calibri" pitchFamily="2" charset="0"/>
              </a:defRPr>
            </a:lvl1pPr>
            <a:lvl2pPr marL="4572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2pPr>
            <a:lvl3pPr marL="9144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3pPr>
            <a:lvl4pPr marL="13716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4pPr>
            <a:lvl5pPr marL="18288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5pPr>
          </a:lstStyle>
          <a:p>
            <a:pPr marL="0" marR="0" indent="0" algn="ctr" defTabSz="914400">
              <a:lnSpc>
                <a:spcPct val="100000"/>
              </a:lnSpc>
              <a:spcBef>
                <a:spcPts val="0"/>
              </a:spcBef>
              <a:spcAft>
                <a:spcPts val="0"/>
              </a:spcAft>
              <a:buNone/>
              <a:tabLst/>
              <a:defRPr lang="zh-CN" sz="4400" b="0" i="0" u="none" strike="noStrike" kern="1" spc="0" baseline="0">
                <a:solidFill>
                  <a:schemeClr val="tx1"/>
                </a:solidFill>
                <a:latin typeface="Calibri" pitchFamily="2" charset="0"/>
                <a:ea typeface="Calibri" pitchFamily="2" charset="0"/>
                <a:cs typeface="Calibri" pitchFamily="2" charset="0"/>
              </a:defRPr>
            </a:pPr>
            <a:r>
              <a:t>单击此处编辑母版标题样式</a:t>
            </a:r>
          </a:p>
        </p:txBody>
      </p:sp>
      <p:sp>
        <p:nvSpPr>
          <p:cNvPr id="3" name="文本占位符 2"/>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HRzLm8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2AkAAHA1AACwJQAAAAAAAA=="/>
              </a:ext>
            </a:extLst>
          </p:cNvSpPr>
          <p:nvPr>
            <p:ph type="body" idx="1"/>
          </p:nvPr>
        </p:nvSpPr>
        <p:spPr>
          <a:xfrm>
            <a:off x="457200" y="1600200"/>
            <a:ext cx="8229600" cy="452628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lvl1pPr marL="342900" marR="0" indent="-342900" algn="l" defTabSz="914400">
              <a:lnSpc>
                <a:spcPct val="100000"/>
              </a:lnSpc>
              <a:spcBef>
                <a:spcPts val="0"/>
              </a:spcBef>
              <a:spcAft>
                <a:spcPts val="0"/>
              </a:spcAft>
              <a:buClrTx/>
              <a:buSzTx/>
              <a:buFont typeface="Arial" pitchFamily="2" charset="0"/>
              <a:buChar char="•"/>
              <a:tabLst/>
              <a:defRPr lang="zh-CN" sz="3200" b="0" i="0" u="none" strike="noStrike" kern="1" spc="0" baseline="0">
                <a:solidFill>
                  <a:schemeClr val="tx1"/>
                </a:solidFill>
                <a:effectLst/>
                <a:latin typeface="Calibri" pitchFamily="2" charset="0"/>
                <a:ea typeface="Calibri" pitchFamily="2" charset="0"/>
                <a:cs typeface="Calibri" pitchFamily="2" charset="0"/>
              </a:defRPr>
            </a:lvl1pPr>
            <a:lvl2pPr marL="742950" marR="0" indent="-285750" algn="l" defTabSz="914400">
              <a:lnSpc>
                <a:spcPct val="100000"/>
              </a:lnSpc>
              <a:spcBef>
                <a:spcPts val="0"/>
              </a:spcBef>
              <a:spcAft>
                <a:spcPts val="0"/>
              </a:spcAft>
              <a:buClrTx/>
              <a:buSzTx/>
              <a:buFont typeface="Arial" pitchFamily="2" charset="0"/>
              <a:buChar char="–"/>
              <a:tabLst/>
              <a:defRPr lang="zh-CN" sz="2800" b="0" i="0" u="none" strike="noStrike" kern="1" spc="0" baseline="0">
                <a:solidFill>
                  <a:schemeClr val="tx1"/>
                </a:solidFill>
                <a:effectLst/>
                <a:latin typeface="Calibri" pitchFamily="2" charset="0"/>
                <a:ea typeface="Calibri" pitchFamily="2" charset="0"/>
                <a:cs typeface="Calibri" pitchFamily="2" charset="0"/>
              </a:defRPr>
            </a:lvl2pPr>
            <a:lvl3pPr marL="1143000" marR="0" indent="-228600" algn="l" defTabSz="914400">
              <a:lnSpc>
                <a:spcPct val="100000"/>
              </a:lnSpc>
              <a:spcBef>
                <a:spcPts val="0"/>
              </a:spcBef>
              <a:spcAft>
                <a:spcPts val="0"/>
              </a:spcAft>
              <a:buClrTx/>
              <a:buSzTx/>
              <a:buFont typeface="Arial" pitchFamily="2" charset="0"/>
              <a:buChar char="•"/>
              <a:tabLst/>
              <a:defRPr lang="zh-CN" sz="2400" b="0" i="0" u="none" strike="noStrike" kern="1" spc="0" baseline="0">
                <a:solidFill>
                  <a:schemeClr val="tx1"/>
                </a:solidFill>
                <a:effectLst/>
                <a:latin typeface="Calibri" pitchFamily="2" charset="0"/>
                <a:ea typeface="Calibri" pitchFamily="2" charset="0"/>
                <a:cs typeface="Calibri" pitchFamily="2" charset="0"/>
              </a:defRPr>
            </a:lvl3pPr>
            <a:lvl4pPr marL="1600200" marR="0" indent="-228600" algn="l" defTabSz="914400">
              <a:lnSpc>
                <a:spcPct val="100000"/>
              </a:lnSpc>
              <a:spcBef>
                <a:spcPts val="0"/>
              </a:spcBef>
              <a:spcAft>
                <a:spcPts val="0"/>
              </a:spcAft>
              <a:buClrTx/>
              <a:buSzTx/>
              <a:buFont typeface="Arial" pitchFamily="2" charset="0"/>
              <a:buChar char="–"/>
              <a:tabLst/>
              <a:defRPr lang="zh-CN" sz="2000" b="0" i="0" u="none" strike="noStrike" kern="1" spc="0" baseline="0">
                <a:solidFill>
                  <a:schemeClr val="tx1"/>
                </a:solidFill>
                <a:effectLst/>
                <a:latin typeface="Calibri" pitchFamily="2" charset="0"/>
                <a:ea typeface="Calibri" pitchFamily="2" charset="0"/>
                <a:cs typeface="Calibri" pitchFamily="2" charset="0"/>
              </a:defRPr>
            </a:lvl4pPr>
            <a:lvl5pPr marL="2057400" marR="0" indent="-228600" algn="l" defTabSz="914400">
              <a:lnSpc>
                <a:spcPct val="100000"/>
              </a:lnSpc>
              <a:spcBef>
                <a:spcPts val="0"/>
              </a:spcBef>
              <a:spcAft>
                <a:spcPts val="0"/>
              </a:spcAft>
              <a:buClrTx/>
              <a:buSzTx/>
              <a:buFont typeface="Arial" pitchFamily="2" charset="0"/>
              <a:buChar char="»"/>
              <a:tabLst/>
              <a:defRPr lang="zh-CN" sz="2000" b="0" i="0" u="none" strike="noStrike" kern="1" spc="0" baseline="0">
                <a:solidFill>
                  <a:schemeClr val="tx1"/>
                </a:solidFill>
                <a:effectLst/>
                <a:latin typeface="Calibri" pitchFamily="2" charset="0"/>
                <a:ea typeface="Calibri" pitchFamily="2" charset="0"/>
                <a:cs typeface="Calibri" pitchFamily="2" charset="0"/>
              </a:defRPr>
            </a:lvl5pPr>
          </a:lstStyle>
          <a:p>
            <a:pPr marL="342900" marR="0" indent="-342900" algn="l" defTabSz="914400">
              <a:lnSpc>
                <a:spcPct val="100000"/>
              </a:lnSpc>
              <a:spcBef>
                <a:spcPts val="0"/>
              </a:spcBef>
              <a:spcAft>
                <a:spcPts val="0"/>
              </a:spcAft>
              <a:buClrTx/>
              <a:buSzTx/>
              <a:buFont typeface="Arial" pitchFamily="2" charset="0"/>
              <a:buChar char="•"/>
              <a:tabLst/>
              <a:defRPr lang="zh-CN" sz="3200" b="0" i="0" u="none" strike="noStrike" kern="1" spc="0" baseline="0">
                <a:solidFill>
                  <a:schemeClr val="tx1"/>
                </a:solidFill>
                <a:latin typeface="Calibri" pitchFamily="2" charset="0"/>
                <a:ea typeface="Calibri" pitchFamily="2" charset="0"/>
                <a:cs typeface="Calibri" pitchFamily="2" charset="0"/>
              </a:defRPr>
            </a:pPr>
            <a:r>
              <a:t>单击此处编辑母版文本样式</a:t>
            </a:r>
          </a:p>
          <a:p>
            <a:pPr marL="742950" marR="0" lvl="1" indent="-285750" algn="l" defTabSz="914400">
              <a:lnSpc>
                <a:spcPct val="100000"/>
              </a:lnSpc>
              <a:spcBef>
                <a:spcPts val="0"/>
              </a:spcBef>
              <a:spcAft>
                <a:spcPts val="0"/>
              </a:spcAft>
              <a:buClrTx/>
              <a:buSzTx/>
              <a:buFont typeface="Arial" pitchFamily="2" charset="0"/>
              <a:buChar char="–"/>
              <a:tabLst/>
              <a:defRPr lang="zh-CN" sz="2800" b="0" i="0" u="none" strike="noStrike" kern="1" spc="0" baseline="0">
                <a:solidFill>
                  <a:schemeClr val="tx1"/>
                </a:solidFill>
                <a:latin typeface="Calibri" pitchFamily="2" charset="0"/>
                <a:ea typeface="Calibri" pitchFamily="2" charset="0"/>
                <a:cs typeface="Calibri" pitchFamily="2" charset="0"/>
              </a:defRPr>
            </a:pPr>
            <a:r>
              <a:t>第二级</a:t>
            </a:r>
          </a:p>
          <a:p>
            <a:pPr marL="1143000" marR="0" lvl="2" indent="-228600" algn="l" defTabSz="914400">
              <a:lnSpc>
                <a:spcPct val="100000"/>
              </a:lnSpc>
              <a:spcBef>
                <a:spcPts val="0"/>
              </a:spcBef>
              <a:spcAft>
                <a:spcPts val="0"/>
              </a:spcAft>
              <a:buClrTx/>
              <a:buSzTx/>
              <a:buFont typeface="Arial" pitchFamily="2" charset="0"/>
              <a:buChar char="•"/>
              <a:tabLst/>
              <a:defRPr lang="zh-CN" sz="2400" b="0" i="0" u="none" strike="noStrike" kern="1" spc="0" baseline="0">
                <a:solidFill>
                  <a:schemeClr val="tx1"/>
                </a:solidFill>
                <a:latin typeface="Calibri" pitchFamily="2" charset="0"/>
                <a:ea typeface="Calibri" pitchFamily="2" charset="0"/>
                <a:cs typeface="Calibri" pitchFamily="2" charset="0"/>
              </a:defRPr>
            </a:pPr>
            <a:r>
              <a:t>第三级</a:t>
            </a:r>
          </a:p>
          <a:p>
            <a:pPr marL="1600200" marR="0" lvl="3" indent="-228600" algn="l" defTabSz="914400">
              <a:lnSpc>
                <a:spcPct val="100000"/>
              </a:lnSpc>
              <a:spcBef>
                <a:spcPts val="0"/>
              </a:spcBef>
              <a:spcAft>
                <a:spcPts val="0"/>
              </a:spcAft>
              <a:buClrTx/>
              <a:buSzTx/>
              <a:buFont typeface="Arial" pitchFamily="2" charset="0"/>
              <a:buChar char="–"/>
              <a:tabLst/>
              <a:defRPr lang="zh-CN" sz="2000" b="0" i="0" u="none" strike="noStrike" kern="1" spc="0" baseline="0">
                <a:solidFill>
                  <a:schemeClr val="tx1"/>
                </a:solidFill>
                <a:latin typeface="Calibri" pitchFamily="2" charset="0"/>
                <a:ea typeface="Calibri" pitchFamily="2" charset="0"/>
                <a:cs typeface="Calibri" pitchFamily="2" charset="0"/>
              </a:defRPr>
            </a:pPr>
            <a:r>
              <a:t>第四级</a:t>
            </a:r>
          </a:p>
          <a:p>
            <a:pPr marL="2057400" marR="0" lvl="4" indent="-228600" algn="l" defTabSz="914400">
              <a:lnSpc>
                <a:spcPct val="100000"/>
              </a:lnSpc>
              <a:spcBef>
                <a:spcPts val="0"/>
              </a:spcBef>
              <a:spcAft>
                <a:spcPts val="0"/>
              </a:spcAft>
              <a:buClrTx/>
              <a:buSzTx/>
              <a:buFont typeface="Arial" pitchFamily="2" charset="0"/>
              <a:buChar char="»"/>
              <a:tabLst/>
              <a:defRPr lang="zh-CN" sz="2000" b="0" i="0" u="none" strike="noStrike" kern="1" spc="0" baseline="0">
                <a:solidFill>
                  <a:schemeClr val="tx1"/>
                </a:solidFill>
                <a:latin typeface="Calibri" pitchFamily="2" charset="0"/>
                <a:ea typeface="Calibri" pitchFamily="2" charset="0"/>
                <a:cs typeface="Calibri" pitchFamily="2" charset="0"/>
              </a:defRPr>
            </a:pPr>
            <a:r>
              <a:t>第五级</a:t>
            </a:r>
          </a:p>
        </p:txBody>
      </p:sp>
      <p:sp>
        <p:nvSpPr>
          <p:cNvPr id="4" name="日期占位符 3"/>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ExuQnI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GicAAPAPAABZKQAAAAAAAA=="/>
              </a:ext>
            </a:extLst>
          </p:cNvSpPr>
          <p:nvPr>
            <p:ph type="dt" sz="half" idx="2"/>
          </p:nvPr>
        </p:nvSpPr>
        <p:spPr>
          <a:xfrm>
            <a:off x="457200" y="6356350"/>
            <a:ext cx="2133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l" defTabSz="914400">
              <a:lnSpc>
                <a:spcPct val="100000"/>
              </a:lnSpc>
              <a:spcBef>
                <a:spcPts val="0"/>
              </a:spcBef>
              <a:spcAft>
                <a:spcPts val="0"/>
              </a:spcAft>
              <a:buNone/>
              <a:tabLst/>
              <a:defRPr lang="zh-CN" sz="1200" b="0" i="0" u="none" strike="noStrike" kern="1" spc="0" baseline="0">
                <a:solidFill>
                  <a:srgbClr val="8C8C8C"/>
                </a:solidFill>
                <a:effectLst/>
                <a:latin typeface="Calibri" pitchFamily="2" charset="0"/>
                <a:ea typeface="Calibri" pitchFamily="2" charset="0"/>
                <a:cs typeface="Calibri" pitchFamily="2" charset="0"/>
              </a:defRPr>
            </a:pPr>
            <a:fld id="{3D2BD025-6BD0-7E26-9E93-9D739EDD68C8}" type="datetime1">
              <a:rPr lang="zh-CN" altLang="en-US"/>
              <a:pPr marL="0" marR="0" indent="0" algn="l" defTabSz="914400">
                <a:lnSpc>
                  <a:spcPct val="100000"/>
                </a:lnSpc>
                <a:spcBef>
                  <a:spcPts val="0"/>
                </a:spcBef>
                <a:spcAft>
                  <a:spcPts val="0"/>
                </a:spcAft>
                <a:buNone/>
                <a:tabLst/>
                <a:defRPr lang="zh-CN" sz="1200" b="0" i="0" u="none" strike="noStrike" kern="1" spc="0" baseline="0">
                  <a:solidFill>
                    <a:srgbClr val="8C8C8C"/>
                  </a:solidFill>
                  <a:effectLst/>
                  <a:latin typeface="Calibri" pitchFamily="2" charset="0"/>
                  <a:ea typeface="Calibri" pitchFamily="2" charset="0"/>
                  <a:cs typeface="Calibri" pitchFamily="2" charset="0"/>
                </a:defRPr>
              </a:pPr>
              <a:t>2019-11-19</a:t>
            </a:fld>
            <a:endParaRPr/>
          </a:p>
        </p:txBody>
      </p:sp>
      <p:sp>
        <p:nvSpPr>
          <p:cNvPr id="5" name="页脚占位符 4"/>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Dpmb24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4EwAAGicAAAglAABZKQAAAAAAAA=="/>
              </a:ext>
            </a:extLst>
          </p:cNvSpPr>
          <p:nvPr>
            <p:ph type="ftr" sz="quarter" idx="3"/>
          </p:nvPr>
        </p:nvSpPr>
        <p:spPr>
          <a:xfrm>
            <a:off x="3124200" y="6356350"/>
            <a:ext cx="2895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ctr" defTabSz="914400">
              <a:lnSpc>
                <a:spcPct val="100000"/>
              </a:lnSpc>
              <a:spcBef>
                <a:spcPts val="0"/>
              </a:spcBef>
              <a:spcAft>
                <a:spcPts val="0"/>
              </a:spcAft>
              <a:buNone/>
              <a:tabLst/>
              <a:defRPr lang="zh-CN" sz="1200" b="0" i="0" u="none" strike="noStrike" kern="1" spc="0" baseline="0">
                <a:solidFill>
                  <a:srgbClr val="8C8C8C"/>
                </a:solidFill>
                <a:effectLst/>
                <a:latin typeface="Calibri" pitchFamily="2" charset="0"/>
                <a:ea typeface="Calibri" pitchFamily="2" charset="0"/>
                <a:cs typeface="Calibri" pitchFamily="2" charset="0"/>
              </a:defRPr>
            </a:pPr>
            <a:endParaRPr/>
          </a:p>
        </p:txBody>
      </p:sp>
      <p:sp>
        <p:nvSpPr>
          <p:cNvPr id="6" name="灯片编号占位符 5"/>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HJpcHQ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BQKAAAGicAAHA1AABZKQAAAAAAAA=="/>
              </a:ext>
            </a:extLst>
          </p:cNvSpPr>
          <p:nvPr>
            <p:ph type="sldNum" sz="quarter" idx="4"/>
          </p:nvPr>
        </p:nvSpPr>
        <p:spPr>
          <a:xfrm>
            <a:off x="6553200" y="6356350"/>
            <a:ext cx="2133600" cy="365125"/>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r" defTabSz="914400">
              <a:lnSpc>
                <a:spcPct val="100000"/>
              </a:lnSpc>
              <a:spcBef>
                <a:spcPts val="0"/>
              </a:spcBef>
              <a:spcAft>
                <a:spcPts val="0"/>
              </a:spcAft>
              <a:buNone/>
              <a:tabLst/>
              <a:defRPr lang="zh-CN" sz="1200" b="0" i="0" u="none" strike="noStrike" kern="1" spc="0" baseline="0">
                <a:solidFill>
                  <a:srgbClr val="8C8C8C"/>
                </a:solidFill>
                <a:effectLst/>
                <a:latin typeface="Calibri" pitchFamily="2" charset="0"/>
                <a:ea typeface="Calibri" pitchFamily="2" charset="0"/>
                <a:cs typeface="Calibri" pitchFamily="2" charset="0"/>
              </a:defRPr>
            </a:pPr>
            <a:fld id="{3D2BBDAB-E5D0-7E4B-9E93-131EF3DD6846}" type="slidenum">
              <a:rPr/>
              <a:pPr marL="0" marR="0" indent="0" algn="r" defTabSz="914400">
                <a:lnSpc>
                  <a:spcPct val="100000"/>
                </a:lnSpc>
                <a:spcBef>
                  <a:spcPts val="0"/>
                </a:spcBef>
                <a:spcAft>
                  <a:spcPts val="0"/>
                </a:spcAft>
                <a:buNone/>
                <a:tabLst/>
                <a:defRPr lang="zh-CN" sz="1200" b="0" i="0" u="none" strike="noStrike" kern="1" spc="0" baseline="0">
                  <a:solidFill>
                    <a:srgbClr val="8C8C8C"/>
                  </a:solidFill>
                  <a:effectLst/>
                  <a:latin typeface="Calibri" pitchFamily="2" charset="0"/>
                  <a:ea typeface="Calibri" pitchFamily="2" charset="0"/>
                  <a:cs typeface="Calibri" pitchFamily="2" charset="0"/>
                </a:def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marL="0" marR="0" indent="0" algn="ctr" defTabSz="914400">
        <a:lnSpc>
          <a:spcPct val="100000"/>
        </a:lnSpc>
        <a:spcBef>
          <a:spcPts val="0"/>
        </a:spcBef>
        <a:spcAft>
          <a:spcPts val="0"/>
        </a:spcAft>
        <a:buNone/>
        <a:tabLst/>
        <a:defRPr lang="zh-CN" sz="4400" b="0" i="0" u="none" strike="noStrike" kern="1" spc="0" baseline="0">
          <a:solidFill>
            <a:schemeClr val="tx1"/>
          </a:solidFill>
          <a:effectLst/>
          <a:latin typeface="Calibri" pitchFamily="2" charset="0"/>
          <a:ea typeface="Calibri" pitchFamily="2" charset="0"/>
          <a:cs typeface="Calibri" pitchFamily="2" charset="0"/>
        </a:defRPr>
      </a:lvl1pPr>
      <a:lvl2pPr marL="4572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2pPr>
      <a:lvl3pPr marL="9144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3pPr>
      <a:lvl4pPr marL="13716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4pPr>
      <a:lvl5pPr marL="18288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5pPr>
    </p:titleStyle>
    <p:bodyStyle>
      <a:lvl1pPr marL="342900" marR="0" indent="-342900" algn="l" defTabSz="914400">
        <a:lnSpc>
          <a:spcPct val="100000"/>
        </a:lnSpc>
        <a:spcBef>
          <a:spcPts val="0"/>
        </a:spcBef>
        <a:spcAft>
          <a:spcPts val="0"/>
        </a:spcAft>
        <a:buClrTx/>
        <a:buSzTx/>
        <a:buFont typeface="Arial" pitchFamily="2" charset="0"/>
        <a:buChar char="•"/>
        <a:tabLst/>
        <a:defRPr lang="zh-CN" sz="3200" b="0" i="0" u="none" strike="noStrike" kern="1" spc="0" baseline="0">
          <a:solidFill>
            <a:schemeClr val="tx1"/>
          </a:solidFill>
          <a:effectLst/>
          <a:latin typeface="Calibri" pitchFamily="2" charset="0"/>
          <a:ea typeface="Calibri" pitchFamily="2" charset="0"/>
          <a:cs typeface="Calibri" pitchFamily="2" charset="0"/>
        </a:defRPr>
      </a:lvl1pPr>
      <a:lvl2pPr marL="742950" marR="0" indent="-285750" algn="l" defTabSz="914400">
        <a:lnSpc>
          <a:spcPct val="100000"/>
        </a:lnSpc>
        <a:spcBef>
          <a:spcPts val="0"/>
        </a:spcBef>
        <a:spcAft>
          <a:spcPts val="0"/>
        </a:spcAft>
        <a:buClrTx/>
        <a:buSzTx/>
        <a:buFont typeface="Arial" pitchFamily="2" charset="0"/>
        <a:buChar char="–"/>
        <a:tabLst/>
        <a:defRPr lang="zh-CN" sz="2800" b="0" i="0" u="none" strike="noStrike" kern="1" spc="0" baseline="0">
          <a:solidFill>
            <a:schemeClr val="tx1"/>
          </a:solidFill>
          <a:effectLst/>
          <a:latin typeface="Calibri" pitchFamily="2" charset="0"/>
          <a:ea typeface="Calibri" pitchFamily="2" charset="0"/>
          <a:cs typeface="Calibri" pitchFamily="2" charset="0"/>
        </a:defRPr>
      </a:lvl2pPr>
      <a:lvl3pPr marL="1143000" marR="0" indent="-228600" algn="l" defTabSz="914400">
        <a:lnSpc>
          <a:spcPct val="100000"/>
        </a:lnSpc>
        <a:spcBef>
          <a:spcPts val="0"/>
        </a:spcBef>
        <a:spcAft>
          <a:spcPts val="0"/>
        </a:spcAft>
        <a:buClrTx/>
        <a:buSzTx/>
        <a:buFont typeface="Arial" pitchFamily="2" charset="0"/>
        <a:buChar char="•"/>
        <a:tabLst/>
        <a:defRPr lang="zh-CN" sz="2400" b="0" i="0" u="none" strike="noStrike" kern="1" spc="0" baseline="0">
          <a:solidFill>
            <a:schemeClr val="tx1"/>
          </a:solidFill>
          <a:effectLst/>
          <a:latin typeface="Calibri" pitchFamily="2" charset="0"/>
          <a:ea typeface="Calibri" pitchFamily="2" charset="0"/>
          <a:cs typeface="Calibri" pitchFamily="2" charset="0"/>
        </a:defRPr>
      </a:lvl3pPr>
      <a:lvl4pPr marL="1600200" marR="0" indent="-228600" algn="l" defTabSz="914400">
        <a:lnSpc>
          <a:spcPct val="100000"/>
        </a:lnSpc>
        <a:spcBef>
          <a:spcPts val="0"/>
        </a:spcBef>
        <a:spcAft>
          <a:spcPts val="0"/>
        </a:spcAft>
        <a:buClrTx/>
        <a:buSzTx/>
        <a:buFont typeface="Arial" pitchFamily="2" charset="0"/>
        <a:buChar char="–"/>
        <a:tabLst/>
        <a:defRPr lang="zh-CN" sz="2000" b="0" i="0" u="none" strike="noStrike" kern="1" spc="0" baseline="0">
          <a:solidFill>
            <a:schemeClr val="tx1"/>
          </a:solidFill>
          <a:effectLst/>
          <a:latin typeface="Calibri" pitchFamily="2" charset="0"/>
          <a:ea typeface="Calibri" pitchFamily="2" charset="0"/>
          <a:cs typeface="Calibri" pitchFamily="2" charset="0"/>
        </a:defRPr>
      </a:lvl4pPr>
      <a:lvl5pPr marL="2057400" marR="0" indent="-228600" algn="l" defTabSz="914400">
        <a:lnSpc>
          <a:spcPct val="100000"/>
        </a:lnSpc>
        <a:spcBef>
          <a:spcPts val="0"/>
        </a:spcBef>
        <a:spcAft>
          <a:spcPts val="0"/>
        </a:spcAft>
        <a:buClrTx/>
        <a:buSzTx/>
        <a:buFont typeface="Arial" pitchFamily="2" charset="0"/>
        <a:buChar char="»"/>
        <a:tabLst/>
        <a:defRPr lang="zh-CN" sz="2000" b="0" i="0" u="none" strike="noStrike" kern="1" spc="0" baseline="0">
          <a:solidFill>
            <a:schemeClr val="tx1"/>
          </a:solidFill>
          <a:effectLst/>
          <a:latin typeface="Calibri" pitchFamily="2" charset="0"/>
          <a:ea typeface="Calibri" pitchFamily="2" charset="0"/>
          <a:cs typeface="Calibri" pitchFamily="2" charset="0"/>
        </a:defRPr>
      </a:lvl5pPr>
    </p:bodyStyle>
    <p:otherStyle>
      <a:lvl1pPr marL="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1pPr>
      <a:lvl2pPr marL="4572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2pPr>
      <a:lvl3pPr marL="9144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3pPr>
      <a:lvl4pPr marL="13716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4pPr>
      <a:lvl5pPr marL="1828800" marR="0" indent="0" algn="l" defTabSz="914400">
        <a:lnSpc>
          <a:spcPct val="100000"/>
        </a:lnSpc>
        <a:spcBef>
          <a:spcPts val="0"/>
        </a:spcBef>
        <a:spcAft>
          <a:spcPts val="0"/>
        </a:spcAft>
        <a:buNone/>
        <a:tabLst/>
        <a:defRPr lang="zh-CN" sz="1800" b="0" i="0" u="none" strike="noStrike" kern="1" spc="0" baseline="0">
          <a:solidFill>
            <a:schemeClr val="tx1"/>
          </a:solidFill>
          <a:effectLst/>
          <a:latin typeface="Calibri" pitchFamily="2" charset="0"/>
          <a:ea typeface="Calibri" pitchFamily="2" charset="0"/>
          <a:cs typeface="Calibri" pitchFamily="2" charset="0"/>
        </a:defRPr>
      </a:lvl5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exam.gxpf.cn/index.html"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zhou\Desktop\国徽蓝色2.jpg"/>
          <p:cNvPicPr>
            <a:picLocks noChangeAspect="1" noChangeArrowheads="1"/>
          </p:cNvPicPr>
          <p:nvPr/>
        </p:nvPicPr>
        <p:blipFill>
          <a:blip r:embed="rId2"/>
          <a:srcRect/>
          <a:stretch>
            <a:fillRect/>
          </a:stretch>
        </p:blipFill>
        <p:spPr bwMode="auto">
          <a:xfrm>
            <a:off x="-24971" y="-99392"/>
            <a:ext cx="9143999" cy="6858000"/>
          </a:xfrm>
          <a:prstGeom prst="rect">
            <a:avLst/>
          </a:prstGeom>
          <a:noFill/>
        </p:spPr>
      </p:pic>
      <p:sp>
        <p:nvSpPr>
          <p:cNvPr id="2" name="标题 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A4BAAAGw0AAAg0AAAmFgAAAAAAAA=="/>
              </a:ext>
            </a:extLst>
          </p:cNvSpPr>
          <p:nvPr>
            <p:ph type="ctrTitle"/>
          </p:nvPr>
        </p:nvSpPr>
        <p:spPr>
          <a:xfrm>
            <a:off x="685800" y="2130425"/>
            <a:ext cx="7772400" cy="1470025"/>
          </a:xfrm>
          <a:prstGeom prst="rect">
            <a:avLst/>
          </a:prstGeom>
          <a:noFill/>
          <a:ln w="12700"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a:defRPr lang="zh-CN"/>
            </a:pPr>
            <a:r>
              <a:rPr dirty="0">
                <a:latin typeface="方正小标宋简体" panose="03000509000000000000" pitchFamily="65" charset="-122"/>
                <a:ea typeface="方正小标宋简体" panose="03000509000000000000" pitchFamily="65" charset="-122"/>
              </a:rPr>
              <a:t>学法用法考试培训</a:t>
            </a:r>
          </a:p>
        </p:txBody>
      </p:sp>
      <p:sp>
        <p:nvSpPr>
          <p:cNvPr id="3" name="副标题 2"/>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BwCAAA6BcAANAvAACwIgAAAAAAAA=="/>
              </a:ext>
            </a:extLst>
          </p:cNvSpPr>
          <p:nvPr>
            <p:ph type="subTitle" idx="1"/>
          </p:nvPr>
        </p:nvSpPr>
        <p:spPr>
          <a:xfrm>
            <a:off x="1371600" y="3886200"/>
            <a:ext cx="6400800" cy="1752600"/>
          </a:xfrm>
          <a:prstGeom prst="rect">
            <a:avLst/>
          </a:prstGeom>
          <a:noFill/>
          <a:ln w="12700"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lvl1pPr marL="0" marR="0" indent="0" algn="ctr" defTabSz="914400">
              <a:lnSpc>
                <a:spcPct val="100000"/>
              </a:lnSpc>
              <a:spcBef>
                <a:spcPts val="0"/>
              </a:spcBef>
              <a:spcAft>
                <a:spcPts val="0"/>
              </a:spcAft>
              <a:buNone/>
              <a:tabLst/>
              <a:defRPr lang="zh-CN" sz="3200" b="0" i="0" u="none" strike="noStrike" kern="1" spc="0" baseline="0">
                <a:solidFill>
                  <a:srgbClr val="8C8C8C"/>
                </a:solidFill>
                <a:effectLst/>
                <a:latin typeface="Calibri" pitchFamily="2" charset="0"/>
                <a:ea typeface="Calibri" pitchFamily="2" charset="0"/>
                <a:cs typeface="Calibri" pitchFamily="2" charset="0"/>
              </a:defRPr>
            </a:lvl1pPr>
            <a:lvl2pPr marL="457200" marR="0" indent="0" algn="ctr" defTabSz="914400">
              <a:lnSpc>
                <a:spcPct val="100000"/>
              </a:lnSpc>
              <a:spcBef>
                <a:spcPts val="0"/>
              </a:spcBef>
              <a:spcAft>
                <a:spcPts val="0"/>
              </a:spcAft>
              <a:buNone/>
              <a:tabLst/>
              <a:defRPr lang="zh-CN" sz="2800" b="0" i="0" u="none" strike="noStrike" kern="1" spc="0" baseline="0">
                <a:solidFill>
                  <a:srgbClr val="8C8C8C"/>
                </a:solidFill>
                <a:effectLst/>
                <a:latin typeface="Calibri" pitchFamily="2" charset="0"/>
                <a:ea typeface="Calibri" pitchFamily="2" charset="0"/>
                <a:cs typeface="Calibri" pitchFamily="2" charset="0"/>
              </a:defRPr>
            </a:lvl2pPr>
            <a:lvl3pPr marL="914400" marR="0" indent="0" algn="ctr" defTabSz="914400">
              <a:lnSpc>
                <a:spcPct val="100000"/>
              </a:lnSpc>
              <a:spcBef>
                <a:spcPts val="0"/>
              </a:spcBef>
              <a:spcAft>
                <a:spcPts val="0"/>
              </a:spcAft>
              <a:buNone/>
              <a:tabLst/>
              <a:defRPr lang="zh-CN" sz="2400" b="0" i="0" u="none" strike="noStrike" kern="1" spc="0" baseline="0">
                <a:solidFill>
                  <a:srgbClr val="8C8C8C"/>
                </a:solidFill>
                <a:effectLst/>
                <a:latin typeface="Calibri" pitchFamily="2" charset="0"/>
                <a:ea typeface="Calibri" pitchFamily="2" charset="0"/>
                <a:cs typeface="Calibri" pitchFamily="2" charset="0"/>
              </a:defRPr>
            </a:lvl3pPr>
            <a:lvl4pPr marL="1371600" marR="0" indent="0" algn="ctr" defTabSz="914400">
              <a:lnSpc>
                <a:spcPct val="100000"/>
              </a:lnSpc>
              <a:spcBef>
                <a:spcPts val="0"/>
              </a:spcBef>
              <a:spcAft>
                <a:spcPts val="0"/>
              </a:spcAft>
              <a:buNone/>
              <a:tabLst/>
              <a:defRPr lang="zh-CN" sz="2000" b="0" i="0" u="none" strike="noStrike" kern="1" spc="0" baseline="0">
                <a:solidFill>
                  <a:srgbClr val="8C8C8C"/>
                </a:solidFill>
                <a:effectLst/>
                <a:latin typeface="Calibri" pitchFamily="2" charset="0"/>
                <a:ea typeface="Calibri" pitchFamily="2" charset="0"/>
                <a:cs typeface="Calibri" pitchFamily="2" charset="0"/>
              </a:defRPr>
            </a:lvl4pPr>
            <a:lvl5pPr marL="1828800" marR="0" indent="0" algn="ctr" defTabSz="914400">
              <a:lnSpc>
                <a:spcPct val="100000"/>
              </a:lnSpc>
              <a:spcBef>
                <a:spcPts val="0"/>
              </a:spcBef>
              <a:spcAft>
                <a:spcPts val="0"/>
              </a:spcAft>
              <a:buNone/>
              <a:tabLst/>
              <a:defRPr lang="zh-CN" sz="2000" b="0" i="0" u="none" strike="noStrike" kern="1" spc="0" baseline="0">
                <a:solidFill>
                  <a:srgbClr val="8C8C8C"/>
                </a:solidFill>
                <a:effectLst/>
                <a:latin typeface="Calibri" pitchFamily="2" charset="0"/>
                <a:ea typeface="Calibri" pitchFamily="2" charset="0"/>
                <a:cs typeface="Calibri" pitchFamily="2" charset="0"/>
              </a:defRPr>
            </a:lvl5pPr>
          </a:lstStyle>
          <a:p>
            <a:pPr marL="0" marR="0" indent="0" algn="ctr" defTabSz="914400">
              <a:lnSpc>
                <a:spcPct val="100000"/>
              </a:lnSpc>
              <a:spcBef>
                <a:spcPts val="0"/>
              </a:spcBef>
              <a:spcAft>
                <a:spcPts val="0"/>
              </a:spcAft>
              <a:buNone/>
              <a:tabLst/>
              <a:defRPr lang="zh-CN" sz="3200" b="0" i="0" u="none" strike="noStrike" kern="1" spc="0" baseline="0">
                <a:solidFill>
                  <a:srgbClr val="8C8C8C"/>
                </a:solidFill>
                <a:latin typeface="Calibri" pitchFamily="2" charset="0"/>
                <a:ea typeface="Calibri" pitchFamily="2" charset="0"/>
                <a:cs typeface="Calibri" pitchFamily="2" charset="0"/>
              </a:defRPr>
            </a:pPr>
            <a:r>
              <a:rPr dirty="0">
                <a:solidFill>
                  <a:schemeClr val="tx1"/>
                </a:solidFill>
              </a:rPr>
              <a:t>2019年10月</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zhou\Desktop\国徽蓝色2.jpg"/>
          <p:cNvPicPr>
            <a:picLocks noChangeAspect="1" noChangeArrowheads="1"/>
          </p:cNvPicPr>
          <p:nvPr/>
        </p:nvPicPr>
        <p:blipFill>
          <a:blip r:embed="rId2"/>
          <a:srcRect/>
          <a:stretch>
            <a:fillRect/>
          </a:stretch>
        </p:blipFill>
        <p:spPr bwMode="auto">
          <a:xfrm>
            <a:off x="1" y="0"/>
            <a:ext cx="9143999" cy="6858000"/>
          </a:xfrm>
          <a:prstGeom prst="rect">
            <a:avLst/>
          </a:prstGeom>
          <a:noFill/>
        </p:spPr>
      </p:pic>
      <p:sp>
        <p:nvSpPr>
          <p:cNvPr id="2" name="标题 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sQEAAHA1AAC5CAAAAAAAAA=="/>
              </a:ext>
            </a:extLst>
          </p:cNvSpPr>
          <p:nvPr>
            <p:ph type="title"/>
          </p:nvPr>
        </p:nvSpPr>
        <p:spPr>
          <a:xfrm>
            <a:off x="457200" y="274955"/>
            <a:ext cx="8229600" cy="114300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ctr" defTabSz="914400">
              <a:lnSpc>
                <a:spcPct val="100000"/>
              </a:lnSpc>
              <a:spcBef>
                <a:spcPts val="0"/>
              </a:spcBef>
              <a:spcAft>
                <a:spcPts val="0"/>
              </a:spcAft>
              <a:buNone/>
              <a:tabLst/>
              <a:defRPr sz="4400" b="0" i="0" u="none" strike="noStrike" kern="1" spc="0" baseline="0">
                <a:solidFill>
                  <a:schemeClr val="tx1"/>
                </a:solidFill>
                <a:latin typeface="Calibri" pitchFamily="2" charset="0"/>
                <a:ea typeface="Calibri" pitchFamily="2" charset="0"/>
                <a:cs typeface="Calibri" pitchFamily="2" charset="0"/>
              </a:defRPr>
            </a:pPr>
            <a:r>
              <a:t>学法用法培训基本情况</a:t>
            </a:r>
          </a:p>
        </p:txBody>
      </p:sp>
      <p:sp>
        <p:nvSpPr>
          <p:cNvPr id="3" name="内容占位符 2"/>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2AkAAHA1AACwJQAAAAAAAA=="/>
              </a:ext>
            </a:extLst>
          </p:cNvSpPr>
          <p:nvPr>
            <p:ph type="body" idx="1"/>
          </p:nvPr>
        </p:nvSpPr>
        <p:spPr>
          <a:xfrm>
            <a:off x="457200" y="1600200"/>
            <a:ext cx="8229600" cy="452628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pPr marL="342900" marR="0" indent="-342900" algn="l" defTabSz="914400">
              <a:lnSpc>
                <a:spcPct val="100000"/>
              </a:lnSpc>
              <a:spcBef>
                <a:spcPts val="0"/>
              </a:spcBef>
              <a:spcAft>
                <a:spcPts val="0"/>
              </a:spcAft>
              <a:buClrTx/>
              <a:buSzTx/>
              <a:buFont typeface="Arial" pitchFamily="2" charset="0"/>
              <a:buChar char="•"/>
              <a:tabLst/>
              <a:defRPr sz="3200" b="0" i="0" u="none" strike="noStrike" kern="1" spc="0" baseline="0">
                <a:solidFill>
                  <a:schemeClr val="tx1"/>
                </a:solidFill>
                <a:latin typeface="Calibri" pitchFamily="2" charset="0"/>
                <a:ea typeface="Calibri" pitchFamily="2" charset="0"/>
                <a:cs typeface="Calibri" pitchFamily="2" charset="0"/>
              </a:defRPr>
            </a:pPr>
            <a:r>
              <a:rPr dirty="0"/>
              <a:t>三、培训考试内容、题型及要求</a:t>
            </a:r>
          </a:p>
          <a:p>
            <a:pPr marL="342900" marR="0" indent="-342900" algn="l" defTabSz="914400">
              <a:lnSpc>
                <a:spcPct val="100000"/>
              </a:lnSpc>
              <a:spcBef>
                <a:spcPts val="0"/>
              </a:spcBef>
              <a:spcAft>
                <a:spcPts val="0"/>
              </a:spcAft>
              <a:buClrTx/>
              <a:buSzTx/>
              <a:buFont typeface="Arial" pitchFamily="2" charset="0"/>
              <a:buChar char="•"/>
              <a:tabLst/>
              <a:defRPr sz="3200" b="0" i="0" u="none" strike="noStrike" kern="1" spc="0" baseline="0">
                <a:solidFill>
                  <a:schemeClr val="tx1"/>
                </a:solidFill>
                <a:latin typeface="Calibri" pitchFamily="2" charset="0"/>
                <a:ea typeface="Calibri" pitchFamily="2" charset="0"/>
                <a:cs typeface="Calibri" pitchFamily="2" charset="0"/>
              </a:defRPr>
            </a:pPr>
            <a:r>
              <a:rPr dirty="0" smtClean="0"/>
              <a:t>（</a:t>
            </a:r>
            <a:r>
              <a:rPr lang="zh-CN" altLang="en-US" dirty="0" smtClean="0"/>
              <a:t>三</a:t>
            </a:r>
            <a:r>
              <a:rPr dirty="0" smtClean="0"/>
              <a:t>）</a:t>
            </a:r>
            <a:r>
              <a:rPr dirty="0"/>
              <a:t>考试内容、题型及要求</a:t>
            </a:r>
          </a:p>
          <a:p>
            <a:pPr>
              <a:defRPr sz="2400"/>
            </a:pPr>
            <a:r>
              <a:rPr lang="en-US" altLang="zh-CN" dirty="0"/>
              <a:t>2</a:t>
            </a:r>
            <a:r>
              <a:rPr lang="zh-CN" altLang="en-US" dirty="0"/>
              <a:t>、考试题型。</a:t>
            </a:r>
          </a:p>
          <a:p>
            <a:pPr>
              <a:defRPr sz="2400"/>
            </a:pPr>
            <a:r>
              <a:rPr lang="zh-CN" altLang="en-US" sz="2400" dirty="0"/>
              <a:t>题目从考试题库中随机抽取，题目由单项选择题、多项选择题和判断题三种题型组成，共</a:t>
            </a:r>
            <a:r>
              <a:rPr lang="en-US" altLang="zh-CN" sz="2400" dirty="0"/>
              <a:t>50</a:t>
            </a:r>
            <a:r>
              <a:rPr lang="zh-CN" altLang="en-US" sz="2400" dirty="0"/>
              <a:t>题，试卷满分</a:t>
            </a:r>
            <a:r>
              <a:rPr lang="en-US" altLang="zh-CN" sz="2400" dirty="0"/>
              <a:t>100</a:t>
            </a:r>
            <a:r>
              <a:rPr lang="zh-CN" altLang="en-US" sz="2400" dirty="0"/>
              <a:t>分。其中单项选择题</a:t>
            </a:r>
            <a:r>
              <a:rPr lang="en-US" altLang="zh-CN" sz="2400" dirty="0"/>
              <a:t>30</a:t>
            </a:r>
            <a:r>
              <a:rPr lang="zh-CN" altLang="en-US" sz="2400" dirty="0"/>
              <a:t>题，每题各</a:t>
            </a:r>
            <a:r>
              <a:rPr lang="en-US" altLang="zh-CN" sz="2400" dirty="0"/>
              <a:t>2</a:t>
            </a:r>
            <a:r>
              <a:rPr lang="zh-CN" altLang="en-US" sz="2400" dirty="0"/>
              <a:t>分。判断题</a:t>
            </a:r>
            <a:r>
              <a:rPr lang="en-US" altLang="zh-CN" sz="2400" dirty="0"/>
              <a:t>10</a:t>
            </a:r>
            <a:r>
              <a:rPr lang="zh-CN" altLang="en-US" sz="2400" dirty="0"/>
              <a:t>题，每题各</a:t>
            </a:r>
            <a:r>
              <a:rPr lang="en-US" altLang="zh-CN" sz="2400" dirty="0"/>
              <a:t>2</a:t>
            </a:r>
            <a:r>
              <a:rPr lang="zh-CN" altLang="en-US" sz="2400" dirty="0"/>
              <a:t>分。多项选择题</a:t>
            </a:r>
            <a:r>
              <a:rPr lang="en-US" altLang="zh-CN" sz="2400" dirty="0"/>
              <a:t>10</a:t>
            </a:r>
            <a:r>
              <a:rPr lang="zh-CN" altLang="en-US" sz="2400" dirty="0"/>
              <a:t>题，每题各</a:t>
            </a:r>
            <a:r>
              <a:rPr lang="en-US" altLang="zh-CN" sz="2400" dirty="0"/>
              <a:t>2</a:t>
            </a:r>
            <a:r>
              <a:rPr lang="zh-CN" altLang="en-US" sz="2400" dirty="0"/>
              <a:t>分。</a:t>
            </a:r>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zhou\Desktop\国徽蓝色2.jpg"/>
          <p:cNvPicPr>
            <a:picLocks noChangeAspect="1" noChangeArrowheads="1"/>
          </p:cNvPicPr>
          <p:nvPr/>
        </p:nvPicPr>
        <p:blipFill>
          <a:blip r:embed="rId2"/>
          <a:srcRect/>
          <a:stretch>
            <a:fillRect/>
          </a:stretch>
        </p:blipFill>
        <p:spPr bwMode="auto">
          <a:xfrm>
            <a:off x="1" y="0"/>
            <a:ext cx="9143999" cy="6858000"/>
          </a:xfrm>
          <a:prstGeom prst="rect">
            <a:avLst/>
          </a:prstGeom>
          <a:noFill/>
        </p:spPr>
      </p:pic>
      <p:sp>
        <p:nvSpPr>
          <p:cNvPr id="2" name="标题 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sQEAAHA1AAC5CAAAAAAAAA=="/>
              </a:ext>
            </a:extLst>
          </p:cNvSpPr>
          <p:nvPr>
            <p:ph type="title"/>
          </p:nvPr>
        </p:nvSpPr>
        <p:spPr>
          <a:xfrm>
            <a:off x="457200" y="274955"/>
            <a:ext cx="8229600" cy="114300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ctr" defTabSz="914400">
              <a:lnSpc>
                <a:spcPct val="100000"/>
              </a:lnSpc>
              <a:spcBef>
                <a:spcPts val="0"/>
              </a:spcBef>
              <a:spcAft>
                <a:spcPts val="0"/>
              </a:spcAft>
              <a:buNone/>
              <a:tabLst/>
              <a:defRPr sz="4400" b="0" i="0" u="none" strike="noStrike" kern="1" spc="0" baseline="0">
                <a:solidFill>
                  <a:schemeClr val="tx1"/>
                </a:solidFill>
                <a:latin typeface="Calibri" pitchFamily="2" charset="0"/>
                <a:ea typeface="Calibri" pitchFamily="2" charset="0"/>
                <a:cs typeface="Calibri" pitchFamily="2" charset="0"/>
              </a:defRPr>
            </a:pPr>
            <a:r>
              <a:t>学法用法培训基本情况</a:t>
            </a:r>
          </a:p>
        </p:txBody>
      </p:sp>
      <p:sp>
        <p:nvSpPr>
          <p:cNvPr id="3" name="内容占位符 2"/>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2AkAAHA1AACwJQAAAAAAAA=="/>
              </a:ext>
            </a:extLst>
          </p:cNvSpPr>
          <p:nvPr>
            <p:ph type="body" idx="1"/>
          </p:nvPr>
        </p:nvSpPr>
        <p:spPr>
          <a:xfrm>
            <a:off x="457200" y="1600200"/>
            <a:ext cx="8229600" cy="452628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pPr marL="342900" marR="0" indent="-342900" algn="l" defTabSz="914400">
              <a:lnSpc>
                <a:spcPct val="100000"/>
              </a:lnSpc>
              <a:spcBef>
                <a:spcPts val="0"/>
              </a:spcBef>
              <a:spcAft>
                <a:spcPts val="0"/>
              </a:spcAft>
              <a:buClrTx/>
              <a:buSzTx/>
              <a:buFont typeface="Arial" pitchFamily="2" charset="0"/>
              <a:buChar char="•"/>
              <a:tabLst/>
              <a:defRPr sz="3200" b="0" i="0" u="none" strike="noStrike" kern="1" spc="0" baseline="0">
                <a:solidFill>
                  <a:schemeClr val="tx1"/>
                </a:solidFill>
                <a:latin typeface="Calibri" pitchFamily="2" charset="0"/>
                <a:ea typeface="Calibri" pitchFamily="2" charset="0"/>
                <a:cs typeface="Calibri" pitchFamily="2" charset="0"/>
              </a:defRPr>
            </a:pPr>
            <a:r>
              <a:rPr dirty="0"/>
              <a:t>三、培训考试内容、题型及要求</a:t>
            </a:r>
          </a:p>
          <a:p>
            <a:pPr marL="342900" marR="0" indent="-342900" algn="l" defTabSz="914400">
              <a:lnSpc>
                <a:spcPct val="100000"/>
              </a:lnSpc>
              <a:spcBef>
                <a:spcPts val="0"/>
              </a:spcBef>
              <a:spcAft>
                <a:spcPts val="0"/>
              </a:spcAft>
              <a:buClrTx/>
              <a:buSzTx/>
              <a:buFont typeface="Arial" pitchFamily="2" charset="0"/>
              <a:buChar char="•"/>
              <a:tabLst/>
              <a:defRPr sz="3200" b="0" i="0" u="none" strike="noStrike" kern="1" spc="0" baseline="0">
                <a:solidFill>
                  <a:schemeClr val="tx1"/>
                </a:solidFill>
                <a:latin typeface="Calibri" pitchFamily="2" charset="0"/>
                <a:ea typeface="Calibri" pitchFamily="2" charset="0"/>
                <a:cs typeface="Calibri" pitchFamily="2" charset="0"/>
              </a:defRPr>
            </a:pPr>
            <a:r>
              <a:rPr dirty="0"/>
              <a:t>（二）考试内容、题型及要求</a:t>
            </a:r>
          </a:p>
          <a:p>
            <a:pPr>
              <a:defRPr sz="2400"/>
            </a:pPr>
            <a:r>
              <a:rPr lang="en-US" altLang="zh-CN" dirty="0"/>
              <a:t>3</a:t>
            </a:r>
            <a:r>
              <a:rPr lang="zh-CN" altLang="en-US" dirty="0"/>
              <a:t>、考试要求。</a:t>
            </a:r>
          </a:p>
          <a:p>
            <a:pPr>
              <a:defRPr sz="2000"/>
            </a:pPr>
            <a:r>
              <a:rPr lang="zh-CN" altLang="en-US" sz="2400" dirty="0"/>
              <a:t>（</a:t>
            </a:r>
            <a:r>
              <a:rPr lang="en-US" altLang="zh-CN" sz="2400" dirty="0"/>
              <a:t>1</a:t>
            </a:r>
            <a:r>
              <a:rPr lang="zh-CN" altLang="en-US" sz="2400" dirty="0"/>
              <a:t>）考试时长不限（详见附件</a:t>
            </a:r>
            <a:r>
              <a:rPr lang="en-US" altLang="zh-CN" sz="2400" dirty="0"/>
              <a:t>2</a:t>
            </a:r>
            <a:r>
              <a:rPr lang="zh-CN" altLang="en-US" sz="2400" dirty="0"/>
              <a:t>）；</a:t>
            </a:r>
          </a:p>
          <a:p>
            <a:pPr>
              <a:defRPr sz="2000"/>
            </a:pPr>
            <a:r>
              <a:rPr lang="zh-CN" altLang="en-US" sz="2400" dirty="0"/>
              <a:t>（</a:t>
            </a:r>
            <a:r>
              <a:rPr lang="en-US" altLang="zh-CN" sz="2400" dirty="0"/>
              <a:t>2</a:t>
            </a:r>
            <a:r>
              <a:rPr lang="zh-CN" altLang="en-US" sz="2400" dirty="0"/>
              <a:t>）考试成绩</a:t>
            </a:r>
            <a:r>
              <a:rPr lang="en-US" altLang="zh-CN" sz="2400" dirty="0"/>
              <a:t>60</a:t>
            </a:r>
            <a:r>
              <a:rPr lang="zh-CN" altLang="en-US" sz="2400" dirty="0"/>
              <a:t>分（含</a:t>
            </a:r>
            <a:r>
              <a:rPr lang="en-US" altLang="zh-CN" sz="2400" dirty="0"/>
              <a:t>60</a:t>
            </a:r>
            <a:r>
              <a:rPr lang="zh-CN" altLang="en-US" sz="2400" dirty="0"/>
              <a:t>分）以上为考试合格；</a:t>
            </a:r>
          </a:p>
          <a:p>
            <a:pPr>
              <a:defRPr sz="2000"/>
            </a:pPr>
            <a:r>
              <a:rPr lang="zh-CN" altLang="en-US" sz="2400" dirty="0"/>
              <a:t>（</a:t>
            </a:r>
            <a:r>
              <a:rPr lang="en-US" altLang="zh-CN" sz="2400" dirty="0"/>
              <a:t>3</a:t>
            </a:r>
            <a:r>
              <a:rPr lang="zh-CN" altLang="en-US" sz="2400" dirty="0"/>
              <a:t>）学员若考试未合格或对考试分值不满意，可使用学习积分兑换考试资格，最多可兑换</a:t>
            </a:r>
            <a:r>
              <a:rPr lang="en-US" altLang="zh-CN" sz="2400" dirty="0"/>
              <a:t>4</a:t>
            </a:r>
            <a:r>
              <a:rPr lang="zh-CN" altLang="en-US" sz="2400" dirty="0"/>
              <a:t>次考试资格，取最高分值为最终考试成绩</a:t>
            </a:r>
            <a:endParaRP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zhou\Desktop\国徽蓝色2.jpg"/>
          <p:cNvPicPr>
            <a:picLocks noChangeAspect="1" noChangeArrowheads="1"/>
          </p:cNvPicPr>
          <p:nvPr/>
        </p:nvPicPr>
        <p:blipFill>
          <a:blip r:embed="rId2"/>
          <a:srcRect/>
          <a:stretch>
            <a:fillRect/>
          </a:stretch>
        </p:blipFill>
        <p:spPr bwMode="auto">
          <a:xfrm>
            <a:off x="1" y="0"/>
            <a:ext cx="9143999" cy="6858000"/>
          </a:xfrm>
          <a:prstGeom prst="rect">
            <a:avLst/>
          </a:prstGeom>
          <a:noFill/>
        </p:spPr>
      </p:pic>
      <p:sp>
        <p:nvSpPr>
          <p:cNvPr id="2" name="标题 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sQEAAHA1AAC5CAAAAAAAAA=="/>
              </a:ext>
            </a:extLst>
          </p:cNvSpPr>
          <p:nvPr>
            <p:ph type="title"/>
          </p:nvPr>
        </p:nvSpPr>
        <p:spPr>
          <a:xfrm>
            <a:off x="457200" y="274955"/>
            <a:ext cx="8229600" cy="114300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ctr" defTabSz="914400">
              <a:lnSpc>
                <a:spcPct val="100000"/>
              </a:lnSpc>
              <a:spcBef>
                <a:spcPts val="0"/>
              </a:spcBef>
              <a:spcAft>
                <a:spcPts val="0"/>
              </a:spcAft>
              <a:buNone/>
              <a:tabLst/>
              <a:defRPr sz="4400" b="0" i="0" u="none" strike="noStrike" kern="1" spc="0" baseline="0">
                <a:solidFill>
                  <a:schemeClr val="tx1"/>
                </a:solidFill>
                <a:latin typeface="Calibri" pitchFamily="2" charset="0"/>
                <a:ea typeface="Calibri" pitchFamily="2" charset="0"/>
                <a:cs typeface="Calibri" pitchFamily="2" charset="0"/>
              </a:defRPr>
            </a:pPr>
            <a:r>
              <a:t>学法用法培训基本情况</a:t>
            </a:r>
          </a:p>
        </p:txBody>
      </p:sp>
      <p:sp>
        <p:nvSpPr>
          <p:cNvPr id="3" name="内容占位符 2"/>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2AkAAHA1AACwJQAAAAAAAA=="/>
              </a:ext>
            </a:extLst>
          </p:cNvSpPr>
          <p:nvPr>
            <p:ph type="body" idx="1"/>
          </p:nvPr>
        </p:nvSpPr>
        <p:spPr>
          <a:xfrm>
            <a:off x="457200" y="1600200"/>
            <a:ext cx="8229600" cy="452628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pPr marL="342900" marR="0" indent="-342900" algn="l" defTabSz="914400">
              <a:lnSpc>
                <a:spcPct val="100000"/>
              </a:lnSpc>
              <a:spcBef>
                <a:spcPts val="0"/>
              </a:spcBef>
              <a:spcAft>
                <a:spcPts val="0"/>
              </a:spcAft>
              <a:buClrTx/>
              <a:buSzTx/>
              <a:buFont typeface="Arial" pitchFamily="2" charset="0"/>
              <a:buChar char="•"/>
              <a:tabLst/>
              <a:defRPr sz="3200" b="0" i="0" u="none" strike="noStrike" kern="1" spc="0" baseline="0">
                <a:solidFill>
                  <a:schemeClr val="tx1"/>
                </a:solidFill>
                <a:latin typeface="Calibri" pitchFamily="2" charset="0"/>
                <a:ea typeface="Calibri" pitchFamily="2" charset="0"/>
                <a:cs typeface="Calibri" pitchFamily="2" charset="0"/>
              </a:defRPr>
            </a:pPr>
            <a:r>
              <a:t>三、培训考试服务</a:t>
            </a:r>
            <a:endParaRPr b="1"/>
          </a:p>
          <a:p>
            <a:pPr>
              <a:defRPr sz="2400"/>
            </a:pPr>
            <a:r>
              <a:t>      自治区司法厅为全区学法用法培训考试人员提供报名、培训考试咨询，各级管理员操作协助服务。</a:t>
            </a:r>
          </a:p>
          <a:p>
            <a:pPr>
              <a:defRPr sz="2400"/>
            </a:pPr>
            <a:r>
              <a:t>      报名、培训考试期间，每天8:00-21:00设立服务热线，负责解答在报名、培训考试中遇到的相关问题。</a:t>
            </a:r>
          </a:p>
          <a:p>
            <a:pPr>
              <a:defRPr sz="2400"/>
            </a:pPr>
            <a:endParaRPr/>
          </a:p>
          <a:p>
            <a:pPr>
              <a:defRPr sz="2400"/>
            </a:pPr>
            <a:r>
              <a:t>咨询服务电话：400-8050-278                                         </a:t>
            </a:r>
          </a:p>
          <a:p>
            <a:pPr>
              <a:defRPr sz="2400"/>
            </a:pPr>
            <a:r>
              <a:t>服务质量监督电话：0771-5385125</a:t>
            </a:r>
          </a:p>
          <a:p>
            <a:pPr>
              <a:defRPr sz="2400"/>
            </a:pPr>
            <a:r>
              <a:t>传    真：0771-5385125</a:t>
            </a:r>
          </a:p>
          <a:p>
            <a:pPr>
              <a:defRPr sz="2000"/>
            </a:pPr>
            <a:r>
              <a:rPr sz="2400"/>
              <a:t>电子邮箱：gxpfks@163.com</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zhou\Desktop\国徽蓝色2.jpg"/>
          <p:cNvPicPr>
            <a:picLocks noChangeAspect="1" noChangeArrowheads="1"/>
          </p:cNvPicPr>
          <p:nvPr/>
        </p:nvPicPr>
        <p:blipFill>
          <a:blip r:embed="rId2"/>
          <a:srcRect/>
          <a:stretch>
            <a:fillRect/>
          </a:stretch>
        </p:blipFill>
        <p:spPr bwMode="auto">
          <a:xfrm>
            <a:off x="1" y="0"/>
            <a:ext cx="9143999" cy="6858000"/>
          </a:xfrm>
          <a:prstGeom prst="rect">
            <a:avLst/>
          </a:prstGeom>
          <a:noFill/>
        </p:spPr>
      </p:pic>
      <p:sp>
        <p:nvSpPr>
          <p:cNvPr id="2" name="标题 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sQEAAHA1AAC5CAAAAAAAAA=="/>
              </a:ext>
            </a:extLst>
          </p:cNvSpPr>
          <p:nvPr>
            <p:ph type="title"/>
          </p:nvPr>
        </p:nvSpPr>
        <p:spPr>
          <a:xfrm>
            <a:off x="457200" y="274955"/>
            <a:ext cx="8229600" cy="114300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r>
              <a:rPr altLang="en-US" dirty="0" smtClean="0"/>
              <a:t>学习考试流程及具体操作步骤</a:t>
            </a:r>
          </a:p>
        </p:txBody>
      </p:sp>
      <p:sp>
        <p:nvSpPr>
          <p:cNvPr id="3" name="内容占位符 2"/>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2AkAAHA1AACwJQAAAAAAAA=="/>
              </a:ext>
            </a:extLst>
          </p:cNvSpPr>
          <p:nvPr>
            <p:ph type="body" idx="1"/>
          </p:nvPr>
        </p:nvSpPr>
        <p:spPr>
          <a:xfrm>
            <a:off x="457200" y="1600200"/>
            <a:ext cx="8229600" cy="452628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pPr>
              <a:defRPr sz="3200" b="0" i="0" u="none" strike="noStrike" kern="1" spc="0" baseline="0">
                <a:solidFill>
                  <a:schemeClr val="tx1"/>
                </a:solidFill>
                <a:latin typeface="Calibri" pitchFamily="2" charset="0"/>
                <a:ea typeface="Calibri" pitchFamily="2" charset="0"/>
                <a:cs typeface="Calibri" pitchFamily="2" charset="0"/>
              </a:defRPr>
            </a:pPr>
            <a:r>
              <a:rPr dirty="0"/>
              <a:t>一</a:t>
            </a:r>
            <a:r>
              <a:rPr dirty="0" smtClean="0"/>
              <a:t>、</a:t>
            </a:r>
            <a:r>
              <a:rPr altLang="en-US" dirty="0" smtClean="0"/>
              <a:t>考试流程</a:t>
            </a:r>
          </a:p>
          <a:p>
            <a:pPr>
              <a:defRPr sz="2400"/>
            </a:pPr>
            <a:r>
              <a:rPr altLang="en-US" sz="2400" b="1" dirty="0" smtClean="0"/>
              <a:t>第一步：登录考试系统</a:t>
            </a:r>
            <a:endParaRPr lang="en-US" altLang="en-US" sz="2400" b="1" dirty="0" smtClean="0"/>
          </a:p>
          <a:p>
            <a:pPr>
              <a:defRPr sz="2400"/>
            </a:pPr>
            <a:r>
              <a:rPr altLang="en-US" sz="2400" b="1" dirty="0" smtClean="0"/>
              <a:t>第二步：完善账号信息</a:t>
            </a:r>
            <a:endParaRPr altLang="en-US" sz="2400" dirty="0" smtClean="0"/>
          </a:p>
          <a:p>
            <a:pPr>
              <a:defRPr sz="2400"/>
            </a:pPr>
            <a:r>
              <a:rPr altLang="en-US" sz="2400" b="1" dirty="0" smtClean="0"/>
              <a:t>第三步</a:t>
            </a:r>
            <a:r>
              <a:rPr altLang="en-US" sz="2400" dirty="0" smtClean="0"/>
              <a:t>：</a:t>
            </a:r>
            <a:r>
              <a:rPr altLang="en-US" sz="2400" b="1" dirty="0" smtClean="0"/>
              <a:t>参加学法积累学时</a:t>
            </a:r>
            <a:endParaRPr altLang="en-US" sz="2400" dirty="0" smtClean="0"/>
          </a:p>
          <a:p>
            <a:pPr>
              <a:defRPr sz="2400"/>
            </a:pPr>
            <a:r>
              <a:rPr altLang="en-US" sz="2400" b="1" dirty="0" smtClean="0"/>
              <a:t>第四步</a:t>
            </a:r>
            <a:r>
              <a:rPr altLang="en-US" sz="2400" dirty="0" smtClean="0"/>
              <a:t>：</a:t>
            </a:r>
            <a:r>
              <a:rPr altLang="en-US" sz="2400" b="1" dirty="0" smtClean="0"/>
              <a:t>进行在线网络考试</a:t>
            </a:r>
            <a:endParaRPr altLang="en-US" sz="2400" dirty="0" smtClean="0"/>
          </a:p>
          <a:p>
            <a:pPr>
              <a:defRPr sz="2400"/>
            </a:pPr>
            <a:r>
              <a:rPr altLang="en-US" sz="2400" b="1" dirty="0" smtClean="0"/>
              <a:t>第五步</a:t>
            </a:r>
            <a:r>
              <a:rPr altLang="en-US" sz="2400" dirty="0" smtClean="0"/>
              <a:t>：</a:t>
            </a:r>
            <a:r>
              <a:rPr altLang="en-US" sz="2400" b="1" dirty="0" smtClean="0"/>
              <a:t>打印考试合格证明</a:t>
            </a:r>
            <a:endParaRPr altLang="en-US" sz="2400" dirty="0" smtClean="0"/>
          </a:p>
          <a:p>
            <a:pPr>
              <a:defRPr sz="2400"/>
            </a:pPr>
            <a:endParaRPr altLang="en-US" sz="2400" dirty="0" smtClean="0"/>
          </a:p>
          <a:p>
            <a:pPr>
              <a:defRPr sz="2400"/>
            </a:pPr>
            <a:endParaRPr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zhou\Desktop\国徽蓝色2.jpg"/>
          <p:cNvPicPr>
            <a:picLocks noChangeAspect="1" noChangeArrowheads="1"/>
          </p:cNvPicPr>
          <p:nvPr/>
        </p:nvPicPr>
        <p:blipFill>
          <a:blip r:embed="rId2"/>
          <a:srcRect/>
          <a:stretch>
            <a:fillRect/>
          </a:stretch>
        </p:blipFill>
        <p:spPr bwMode="auto">
          <a:xfrm>
            <a:off x="1" y="0"/>
            <a:ext cx="9143999" cy="6858000"/>
          </a:xfrm>
          <a:prstGeom prst="rect">
            <a:avLst/>
          </a:prstGeom>
          <a:noFill/>
        </p:spPr>
      </p:pic>
      <p:sp>
        <p:nvSpPr>
          <p:cNvPr id="2" name="标题 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sQEAAHA1AAC5CAAAAAAAAA=="/>
              </a:ext>
            </a:extLst>
          </p:cNvSpPr>
          <p:nvPr>
            <p:ph type="title"/>
          </p:nvPr>
        </p:nvSpPr>
        <p:spPr>
          <a:xfrm>
            <a:off x="457200" y="274955"/>
            <a:ext cx="8229600" cy="114300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r>
              <a:rPr altLang="en-US" dirty="0" smtClean="0"/>
              <a:t>学习考试流程及具体操作步骤</a:t>
            </a:r>
          </a:p>
        </p:txBody>
      </p:sp>
      <p:sp>
        <p:nvSpPr>
          <p:cNvPr id="3" name="内容占位符 2"/>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2AkAAHA1AACwJQAAAAAAAA=="/>
              </a:ext>
            </a:extLst>
          </p:cNvSpPr>
          <p:nvPr>
            <p:ph type="body" idx="1"/>
          </p:nvPr>
        </p:nvSpPr>
        <p:spPr>
          <a:xfrm>
            <a:off x="457200" y="1600200"/>
            <a:ext cx="8229600" cy="452628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r>
              <a:rPr altLang="en-US" dirty="0" smtClean="0"/>
              <a:t>二、</a:t>
            </a:r>
            <a:r>
              <a:rPr lang="en-US" dirty="0" smtClean="0"/>
              <a:t>PC</a:t>
            </a:r>
            <a:r>
              <a:rPr altLang="en-US" dirty="0" smtClean="0"/>
              <a:t>端具体操作步骤</a:t>
            </a:r>
          </a:p>
          <a:p>
            <a:r>
              <a:rPr altLang="en-US" sz="1800" dirty="0" smtClean="0"/>
              <a:t>（一）打开网站，登录考试系统</a:t>
            </a:r>
          </a:p>
          <a:p>
            <a:r>
              <a:rPr altLang="en-US" sz="1800" dirty="0" smtClean="0"/>
              <a:t>学员在“广西普法网”（</a:t>
            </a:r>
            <a:r>
              <a:rPr lang="en-US" sz="1800" dirty="0" smtClean="0"/>
              <a:t>www.gxpf.cn</a:t>
            </a:r>
            <a:r>
              <a:rPr altLang="en-US" sz="1800" dirty="0" smtClean="0"/>
              <a:t>）或者在“广西普法”手机客户端点击“国家工作人员学法用法”栏目进入：</a:t>
            </a:r>
            <a:endParaRPr lang="en-US" altLang="en-US" sz="1800" dirty="0" smtClean="0"/>
          </a:p>
          <a:p>
            <a:endParaRPr altLang="en-US" sz="2000" dirty="0" smtClean="0"/>
          </a:p>
          <a:p>
            <a:pPr>
              <a:defRPr sz="2400"/>
            </a:pPr>
            <a:endParaRPr altLang="en-US" sz="2400" dirty="0" smtClean="0"/>
          </a:p>
          <a:p>
            <a:pPr>
              <a:defRPr sz="2400"/>
            </a:pPr>
            <a:endParaRPr dirty="0" smtClean="0"/>
          </a:p>
        </p:txBody>
      </p:sp>
      <p:pic>
        <p:nvPicPr>
          <p:cNvPr id="1027" name="Picture 3" descr="C:\Users\zhou\Desktop\普法网封面2.jpg"/>
          <p:cNvPicPr>
            <a:picLocks noChangeAspect="1" noChangeArrowheads="1"/>
          </p:cNvPicPr>
          <p:nvPr/>
        </p:nvPicPr>
        <p:blipFill>
          <a:blip r:embed="rId3"/>
          <a:srcRect/>
          <a:stretch>
            <a:fillRect/>
          </a:stretch>
        </p:blipFill>
        <p:spPr bwMode="auto">
          <a:xfrm>
            <a:off x="1928794" y="3077990"/>
            <a:ext cx="5519743" cy="2998653"/>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zhou\Desktop\国徽蓝色2.jpg"/>
          <p:cNvPicPr>
            <a:picLocks noChangeAspect="1" noChangeArrowheads="1"/>
          </p:cNvPicPr>
          <p:nvPr/>
        </p:nvPicPr>
        <p:blipFill>
          <a:blip r:embed="rId2"/>
          <a:srcRect/>
          <a:stretch>
            <a:fillRect/>
          </a:stretch>
        </p:blipFill>
        <p:spPr bwMode="auto">
          <a:xfrm>
            <a:off x="1" y="0"/>
            <a:ext cx="9143999" cy="6858000"/>
          </a:xfrm>
          <a:prstGeom prst="rect">
            <a:avLst/>
          </a:prstGeom>
          <a:noFill/>
        </p:spPr>
      </p:pic>
      <p:sp>
        <p:nvSpPr>
          <p:cNvPr id="2" name="标题 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sQEAAHA1AAC5CAAAAAAAAA=="/>
              </a:ext>
            </a:extLst>
          </p:cNvSpPr>
          <p:nvPr>
            <p:ph type="title"/>
          </p:nvPr>
        </p:nvSpPr>
        <p:spPr>
          <a:xfrm>
            <a:off x="457200" y="274955"/>
            <a:ext cx="8229600" cy="114300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r>
              <a:rPr altLang="en-US" dirty="0" smtClean="0"/>
              <a:t>学习考试流程及具体操作步骤</a:t>
            </a:r>
          </a:p>
        </p:txBody>
      </p:sp>
      <p:sp>
        <p:nvSpPr>
          <p:cNvPr id="3" name="内容占位符 2"/>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2AkAAHA1AACwJQAAAAAAAA=="/>
              </a:ext>
            </a:extLst>
          </p:cNvSpPr>
          <p:nvPr>
            <p:ph type="body" idx="1"/>
          </p:nvPr>
        </p:nvSpPr>
        <p:spPr>
          <a:xfrm>
            <a:off x="457200" y="1600200"/>
            <a:ext cx="8229600" cy="452628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r>
              <a:rPr altLang="en-US" dirty="0" smtClean="0"/>
              <a:t>二、</a:t>
            </a:r>
            <a:r>
              <a:rPr lang="en-US" dirty="0" smtClean="0"/>
              <a:t>PC</a:t>
            </a:r>
            <a:r>
              <a:rPr altLang="en-US" dirty="0" smtClean="0"/>
              <a:t>端具体操作步骤</a:t>
            </a:r>
          </a:p>
          <a:p>
            <a:r>
              <a:rPr altLang="en-US" sz="1800" dirty="0" smtClean="0"/>
              <a:t>（一）打开网站，登录考试系统</a:t>
            </a:r>
          </a:p>
          <a:p>
            <a:endParaRPr altLang="en-US" sz="2000" dirty="0" smtClean="0"/>
          </a:p>
          <a:p>
            <a:pPr>
              <a:defRPr sz="2400"/>
            </a:pPr>
            <a:r>
              <a:rPr altLang="en-US" sz="1800" dirty="0" smtClean="0"/>
              <a:t>在指定位置输入用户名及密码，选择登录。账号格式为：个人中文名字</a:t>
            </a:r>
            <a:r>
              <a:rPr lang="en-US" sz="1800" dirty="0" smtClean="0"/>
              <a:t>+</a:t>
            </a:r>
            <a:r>
              <a:rPr altLang="en-US" sz="1800" dirty="0" smtClean="0"/>
              <a:t>出生年月日（如张三，</a:t>
            </a:r>
            <a:r>
              <a:rPr lang="en-US" sz="1800" dirty="0" smtClean="0"/>
              <a:t>1989</a:t>
            </a:r>
            <a:r>
              <a:rPr altLang="en-US" sz="1800" dirty="0" smtClean="0"/>
              <a:t>年</a:t>
            </a:r>
            <a:r>
              <a:rPr lang="en-US" sz="1800" dirty="0" smtClean="0"/>
              <a:t>1</a:t>
            </a:r>
            <a:r>
              <a:rPr altLang="en-US" sz="1800" dirty="0" smtClean="0"/>
              <a:t>月</a:t>
            </a:r>
            <a:r>
              <a:rPr lang="en-US" sz="1800" dirty="0" smtClean="0"/>
              <a:t>1</a:t>
            </a:r>
            <a:r>
              <a:rPr altLang="en-US" sz="1800" dirty="0" smtClean="0"/>
              <a:t>日出生，用户名为：张三</a:t>
            </a:r>
            <a:r>
              <a:rPr lang="en-US" sz="1800" dirty="0" smtClean="0"/>
              <a:t>19890101</a:t>
            </a:r>
            <a:r>
              <a:rPr altLang="en-US" sz="1800" dirty="0" smtClean="0"/>
              <a:t>），初始密码：</a:t>
            </a:r>
            <a:r>
              <a:rPr lang="en-US" sz="1800" dirty="0" smtClean="0"/>
              <a:t>8888</a:t>
            </a:r>
            <a:r>
              <a:rPr altLang="en-US" sz="1800" dirty="0" smtClean="0"/>
              <a:t>。登录后请及时修改密码。若提示“不存在此用户，请检查用户名输入是否正确”，请联系本单位负责普法考试的后台管理员。</a:t>
            </a:r>
          </a:p>
          <a:p>
            <a:pPr>
              <a:defRPr sz="2400"/>
            </a:pPr>
            <a:endParaRPr altLang="en-US" sz="2400" dirty="0" smtClean="0"/>
          </a:p>
          <a:p>
            <a:pPr>
              <a:defRPr sz="2400"/>
            </a:pPr>
            <a:endParaRPr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zhou\Desktop\国徽蓝色2.jpg"/>
          <p:cNvPicPr>
            <a:picLocks noChangeAspect="1" noChangeArrowheads="1"/>
          </p:cNvPicPr>
          <p:nvPr/>
        </p:nvPicPr>
        <p:blipFill>
          <a:blip r:embed="rId2"/>
          <a:srcRect/>
          <a:stretch>
            <a:fillRect/>
          </a:stretch>
        </p:blipFill>
        <p:spPr bwMode="auto">
          <a:xfrm>
            <a:off x="1" y="0"/>
            <a:ext cx="9143999" cy="6858000"/>
          </a:xfrm>
          <a:prstGeom prst="rect">
            <a:avLst/>
          </a:prstGeom>
          <a:noFill/>
        </p:spPr>
      </p:pic>
      <p:sp>
        <p:nvSpPr>
          <p:cNvPr id="2" name="标题 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sQEAAHA1AAC5CAAAAAAAAA=="/>
              </a:ext>
            </a:extLst>
          </p:cNvSpPr>
          <p:nvPr>
            <p:ph type="title"/>
          </p:nvPr>
        </p:nvSpPr>
        <p:spPr>
          <a:xfrm>
            <a:off x="457200" y="274955"/>
            <a:ext cx="8229600" cy="114300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r>
              <a:rPr altLang="en-US" dirty="0" smtClean="0"/>
              <a:t>学习考试流程及具体操作步骤</a:t>
            </a:r>
          </a:p>
        </p:txBody>
      </p:sp>
      <p:sp>
        <p:nvSpPr>
          <p:cNvPr id="3" name="内容占位符 2"/>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2AkAAHA1AACwJQAAAAAAAA=="/>
              </a:ext>
            </a:extLst>
          </p:cNvSpPr>
          <p:nvPr>
            <p:ph type="body" idx="1"/>
          </p:nvPr>
        </p:nvSpPr>
        <p:spPr>
          <a:xfrm>
            <a:off x="457200" y="1600200"/>
            <a:ext cx="8229600" cy="452628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r>
              <a:rPr altLang="en-US" dirty="0" smtClean="0"/>
              <a:t>二、</a:t>
            </a:r>
            <a:r>
              <a:rPr lang="en-US" dirty="0" smtClean="0"/>
              <a:t>PC</a:t>
            </a:r>
            <a:r>
              <a:rPr altLang="en-US" dirty="0" smtClean="0"/>
              <a:t>端具体操作步骤</a:t>
            </a:r>
          </a:p>
          <a:p>
            <a:pPr lvl="0"/>
            <a:r>
              <a:rPr altLang="en-US" sz="1800" dirty="0" smtClean="0"/>
              <a:t>（二）积攒学时和学习积分</a:t>
            </a:r>
          </a:p>
          <a:p>
            <a:pPr latinLnBrk="1"/>
            <a:r>
              <a:rPr lang="en-US" sz="1800" dirty="0" smtClean="0"/>
              <a:t>     </a:t>
            </a:r>
            <a:r>
              <a:rPr altLang="en-US" sz="1800" dirty="0" smtClean="0"/>
              <a:t>进入“</a:t>
            </a:r>
            <a:r>
              <a:rPr lang="en-US" sz="1800" u="sng" dirty="0" err="1" smtClean="0">
                <a:hlinkClick r:id="rId3"/>
              </a:rPr>
              <a:t>广西普法云平台</a:t>
            </a:r>
            <a:r>
              <a:rPr altLang="en-US" sz="1800" dirty="0" smtClean="0"/>
              <a:t>”后点击</a:t>
            </a:r>
            <a:r>
              <a:rPr lang="en-US" sz="1800" dirty="0" smtClean="0"/>
              <a:t>&lt;</a:t>
            </a:r>
            <a:r>
              <a:rPr altLang="en-US" sz="1800" dirty="0" smtClean="0"/>
              <a:t>左侧主菜单导航区</a:t>
            </a:r>
            <a:r>
              <a:rPr lang="en-US" sz="1800" dirty="0" smtClean="0"/>
              <a:t>&gt;</a:t>
            </a:r>
            <a:r>
              <a:rPr altLang="en-US" sz="1800" dirty="0" smtClean="0"/>
              <a:t>的</a:t>
            </a:r>
            <a:r>
              <a:rPr lang="en-US" sz="1800" dirty="0" smtClean="0"/>
              <a:t>[</a:t>
            </a:r>
            <a:r>
              <a:rPr altLang="en-US" sz="1800" dirty="0" smtClean="0"/>
              <a:t>法学资料</a:t>
            </a:r>
            <a:r>
              <a:rPr lang="en-US" sz="1800" dirty="0" smtClean="0"/>
              <a:t>]</a:t>
            </a:r>
            <a:r>
              <a:rPr altLang="en-US" sz="1800" dirty="0" smtClean="0"/>
              <a:t>进行学习，积累满</a:t>
            </a:r>
            <a:r>
              <a:rPr lang="en-US" sz="1800" dirty="0" smtClean="0"/>
              <a:t>6</a:t>
            </a:r>
            <a:r>
              <a:rPr altLang="en-US" sz="1800" dirty="0" smtClean="0"/>
              <a:t>学时方可参加考试：</a:t>
            </a:r>
          </a:p>
          <a:p>
            <a:pPr>
              <a:defRPr sz="2400"/>
            </a:pPr>
            <a:endParaRPr altLang="en-US" sz="2400" dirty="0" smtClean="0"/>
          </a:p>
          <a:p>
            <a:pPr>
              <a:defRPr sz="2400"/>
            </a:pPr>
            <a:endParaRPr dirty="0" smtClean="0"/>
          </a:p>
        </p:txBody>
      </p:sp>
      <p:pic>
        <p:nvPicPr>
          <p:cNvPr id="4" name="图片 3" descr="360截图16520813113104147"/>
          <p:cNvPicPr/>
          <p:nvPr/>
        </p:nvPicPr>
        <p:blipFill>
          <a:blip r:embed="rId4"/>
          <a:stretch>
            <a:fillRect/>
          </a:stretch>
        </p:blipFill>
        <p:spPr>
          <a:xfrm>
            <a:off x="1571604" y="3071810"/>
            <a:ext cx="5517515" cy="2877820"/>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zhou\Desktop\国徽蓝色2.jpg"/>
          <p:cNvPicPr>
            <a:picLocks noChangeAspect="1" noChangeArrowheads="1"/>
          </p:cNvPicPr>
          <p:nvPr/>
        </p:nvPicPr>
        <p:blipFill>
          <a:blip r:embed="rId2"/>
          <a:srcRect/>
          <a:stretch>
            <a:fillRect/>
          </a:stretch>
        </p:blipFill>
        <p:spPr bwMode="auto">
          <a:xfrm>
            <a:off x="1" y="0"/>
            <a:ext cx="9143999" cy="6858000"/>
          </a:xfrm>
          <a:prstGeom prst="rect">
            <a:avLst/>
          </a:prstGeom>
          <a:noFill/>
        </p:spPr>
      </p:pic>
      <p:sp>
        <p:nvSpPr>
          <p:cNvPr id="2" name="标题 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sQEAAHA1AAC5CAAAAAAAAA=="/>
              </a:ext>
            </a:extLst>
          </p:cNvSpPr>
          <p:nvPr>
            <p:ph type="title"/>
          </p:nvPr>
        </p:nvSpPr>
        <p:spPr>
          <a:xfrm>
            <a:off x="457200" y="274955"/>
            <a:ext cx="8229600" cy="114300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r>
              <a:rPr altLang="en-US" dirty="0" smtClean="0"/>
              <a:t>学习考试流程及具体操作步骤</a:t>
            </a:r>
          </a:p>
        </p:txBody>
      </p:sp>
      <p:sp>
        <p:nvSpPr>
          <p:cNvPr id="3" name="内容占位符 2"/>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2AkAAHA1AACwJQAAAAAAAA=="/>
              </a:ext>
            </a:extLst>
          </p:cNvSpPr>
          <p:nvPr>
            <p:ph type="body" idx="1"/>
          </p:nvPr>
        </p:nvSpPr>
        <p:spPr>
          <a:xfrm>
            <a:off x="457200" y="1600200"/>
            <a:ext cx="8229600" cy="452628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r>
              <a:rPr altLang="en-US" dirty="0" smtClean="0"/>
              <a:t>二、</a:t>
            </a:r>
            <a:r>
              <a:rPr lang="en-US" dirty="0" smtClean="0"/>
              <a:t>PC</a:t>
            </a:r>
            <a:r>
              <a:rPr altLang="en-US" dirty="0" smtClean="0"/>
              <a:t>端具体操作步骤</a:t>
            </a:r>
          </a:p>
          <a:p>
            <a:pPr lvl="0"/>
            <a:r>
              <a:rPr altLang="en-US" sz="1800" dirty="0" smtClean="0"/>
              <a:t>（三）参加学法用法考试</a:t>
            </a:r>
          </a:p>
          <a:p>
            <a:r>
              <a:rPr altLang="en-US" sz="1800" dirty="0" smtClean="0"/>
              <a:t>积满</a:t>
            </a:r>
            <a:r>
              <a:rPr lang="en-US" sz="1800" dirty="0" smtClean="0"/>
              <a:t>6</a:t>
            </a:r>
            <a:r>
              <a:rPr altLang="en-US" sz="1800" dirty="0" smtClean="0"/>
              <a:t>学时后点击</a:t>
            </a:r>
            <a:r>
              <a:rPr lang="en-US" sz="1800" dirty="0" smtClean="0"/>
              <a:t>&lt;</a:t>
            </a:r>
            <a:r>
              <a:rPr altLang="en-US" sz="1800" dirty="0" smtClean="0"/>
              <a:t>左侧主菜单导航区</a:t>
            </a:r>
            <a:r>
              <a:rPr lang="en-US" sz="1800" dirty="0" smtClean="0"/>
              <a:t>&gt;</a:t>
            </a:r>
            <a:r>
              <a:rPr altLang="en-US" sz="1800" dirty="0" smtClean="0"/>
              <a:t>的</a:t>
            </a:r>
            <a:r>
              <a:rPr lang="en-US" sz="1800" dirty="0" smtClean="0"/>
              <a:t>[</a:t>
            </a:r>
            <a:r>
              <a:rPr altLang="en-US" sz="1800" dirty="0" smtClean="0"/>
              <a:t>我的考试</a:t>
            </a:r>
            <a:r>
              <a:rPr lang="en-US" sz="1800" dirty="0" smtClean="0"/>
              <a:t>]</a:t>
            </a:r>
            <a:r>
              <a:rPr altLang="en-US" sz="1800" dirty="0" smtClean="0"/>
              <a:t>进行在线网络考试，若首次考试不及格，可在</a:t>
            </a:r>
            <a:r>
              <a:rPr lang="en-US" sz="1800" dirty="0" smtClean="0"/>
              <a:t>[</a:t>
            </a:r>
            <a:r>
              <a:rPr altLang="en-US" sz="1800" dirty="0" smtClean="0"/>
              <a:t>我的考试</a:t>
            </a:r>
            <a:r>
              <a:rPr lang="en-US" sz="1800" dirty="0" smtClean="0"/>
              <a:t>]</a:t>
            </a:r>
            <a:r>
              <a:rPr altLang="en-US" sz="1800" dirty="0" smtClean="0"/>
              <a:t>里使用积分兑换补考次数，每位学员最多可兑换</a:t>
            </a:r>
            <a:r>
              <a:rPr lang="en-US" sz="1800" dirty="0" smtClean="0"/>
              <a:t>4</a:t>
            </a:r>
            <a:r>
              <a:rPr altLang="en-US" sz="1800" dirty="0" smtClean="0"/>
              <a:t>次：</a:t>
            </a:r>
          </a:p>
          <a:p>
            <a:pPr>
              <a:defRPr sz="2400"/>
            </a:pPr>
            <a:endParaRPr altLang="en-US" sz="2400" dirty="0" smtClean="0"/>
          </a:p>
          <a:p>
            <a:pPr>
              <a:defRPr sz="2400"/>
            </a:pPr>
            <a:endParaRPr dirty="0" smtClean="0"/>
          </a:p>
        </p:txBody>
      </p:sp>
      <p:pic>
        <p:nvPicPr>
          <p:cNvPr id="5" name="图片 4" descr="4147"/>
          <p:cNvPicPr/>
          <p:nvPr/>
        </p:nvPicPr>
        <p:blipFill>
          <a:blip r:embed="rId3"/>
          <a:stretch>
            <a:fillRect/>
          </a:stretch>
        </p:blipFill>
        <p:spPr>
          <a:xfrm>
            <a:off x="1714480" y="3286124"/>
            <a:ext cx="5270500" cy="2748915"/>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zhou\Desktop\国徽蓝色2.jpg"/>
          <p:cNvPicPr>
            <a:picLocks noChangeAspect="1" noChangeArrowheads="1"/>
          </p:cNvPicPr>
          <p:nvPr/>
        </p:nvPicPr>
        <p:blipFill>
          <a:blip r:embed="rId2"/>
          <a:srcRect/>
          <a:stretch>
            <a:fillRect/>
          </a:stretch>
        </p:blipFill>
        <p:spPr bwMode="auto">
          <a:xfrm>
            <a:off x="1" y="0"/>
            <a:ext cx="9143999" cy="6858000"/>
          </a:xfrm>
          <a:prstGeom prst="rect">
            <a:avLst/>
          </a:prstGeom>
          <a:noFill/>
        </p:spPr>
      </p:pic>
      <p:sp>
        <p:nvSpPr>
          <p:cNvPr id="2" name="标题 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sQEAAHA1AAC5CAAAAAAAAA=="/>
              </a:ext>
            </a:extLst>
          </p:cNvSpPr>
          <p:nvPr>
            <p:ph type="title"/>
          </p:nvPr>
        </p:nvSpPr>
        <p:spPr>
          <a:xfrm>
            <a:off x="457200" y="274955"/>
            <a:ext cx="8229600" cy="114300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r>
              <a:rPr altLang="en-US" dirty="0" smtClean="0"/>
              <a:t>学习考试流程及具体操作步骤</a:t>
            </a:r>
          </a:p>
        </p:txBody>
      </p:sp>
      <p:sp>
        <p:nvSpPr>
          <p:cNvPr id="3" name="内容占位符 2"/>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2AkAAHA1AACwJQAAAAAAAA=="/>
              </a:ext>
            </a:extLst>
          </p:cNvSpPr>
          <p:nvPr>
            <p:ph type="body" idx="1"/>
          </p:nvPr>
        </p:nvSpPr>
        <p:spPr>
          <a:xfrm>
            <a:off x="457200" y="1600200"/>
            <a:ext cx="8229600" cy="452628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r>
              <a:rPr altLang="en-US" dirty="0" smtClean="0"/>
              <a:t>二、</a:t>
            </a:r>
            <a:r>
              <a:rPr lang="en-US" dirty="0" smtClean="0"/>
              <a:t>PC</a:t>
            </a:r>
            <a:r>
              <a:rPr altLang="en-US" dirty="0" smtClean="0"/>
              <a:t>端具体操作步骤</a:t>
            </a:r>
          </a:p>
          <a:p>
            <a:pPr lvl="0"/>
            <a:r>
              <a:rPr altLang="en-US" sz="1800" dirty="0" smtClean="0"/>
              <a:t>（三）参加学法用法考试</a:t>
            </a:r>
          </a:p>
          <a:p>
            <a:endParaRPr lang="en-US" altLang="en-US" sz="1800" dirty="0" smtClean="0"/>
          </a:p>
          <a:p>
            <a:r>
              <a:rPr altLang="en-US" sz="1800" dirty="0" smtClean="0"/>
              <a:t>学员在考试过程中暂停考试时，系统会自动记录学员考试进度，待学员继续考试时可以点击</a:t>
            </a:r>
            <a:r>
              <a:rPr lang="en-US" sz="1800" dirty="0" smtClean="0"/>
              <a:t>[</a:t>
            </a:r>
            <a:r>
              <a:rPr altLang="en-US" sz="1800" dirty="0" smtClean="0"/>
              <a:t>考试</a:t>
            </a:r>
            <a:r>
              <a:rPr lang="en-US" sz="1800" dirty="0" smtClean="0"/>
              <a:t>]</a:t>
            </a:r>
            <a:r>
              <a:rPr altLang="en-US" sz="1800" dirty="0" smtClean="0"/>
              <a:t>选项，读取上一次考试进度，继续答题。</a:t>
            </a:r>
          </a:p>
          <a:p>
            <a:pPr>
              <a:defRPr sz="2400"/>
            </a:pPr>
            <a:endParaRPr altLang="en-US" sz="2400" dirty="0" smtClean="0"/>
          </a:p>
          <a:p>
            <a:pPr>
              <a:defRPr sz="2400"/>
            </a:pPr>
            <a:endParaRPr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zhou\Desktop\国徽蓝色2.jpg"/>
          <p:cNvPicPr>
            <a:picLocks noChangeAspect="1" noChangeArrowheads="1"/>
          </p:cNvPicPr>
          <p:nvPr/>
        </p:nvPicPr>
        <p:blipFill>
          <a:blip r:embed="rId2"/>
          <a:srcRect/>
          <a:stretch>
            <a:fillRect/>
          </a:stretch>
        </p:blipFill>
        <p:spPr bwMode="auto">
          <a:xfrm>
            <a:off x="1" y="0"/>
            <a:ext cx="9143999" cy="6858000"/>
          </a:xfrm>
          <a:prstGeom prst="rect">
            <a:avLst/>
          </a:prstGeom>
          <a:noFill/>
        </p:spPr>
      </p:pic>
      <p:sp>
        <p:nvSpPr>
          <p:cNvPr id="2" name="标题 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sQEAAHA1AAC5CAAAAAAAAA=="/>
              </a:ext>
            </a:extLst>
          </p:cNvSpPr>
          <p:nvPr>
            <p:ph type="title"/>
          </p:nvPr>
        </p:nvSpPr>
        <p:spPr>
          <a:xfrm>
            <a:off x="457200" y="274955"/>
            <a:ext cx="8229600" cy="114300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r>
              <a:rPr altLang="en-US" dirty="0" smtClean="0"/>
              <a:t>学习考试流程及具体操作步骤</a:t>
            </a:r>
          </a:p>
        </p:txBody>
      </p:sp>
      <p:sp>
        <p:nvSpPr>
          <p:cNvPr id="3" name="内容占位符 2"/>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2AkAAHA1AACwJQAAAAAAAA=="/>
              </a:ext>
            </a:extLst>
          </p:cNvSpPr>
          <p:nvPr>
            <p:ph type="body" idx="1"/>
          </p:nvPr>
        </p:nvSpPr>
        <p:spPr>
          <a:xfrm>
            <a:off x="457200" y="1600200"/>
            <a:ext cx="8229600" cy="452628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r>
              <a:rPr altLang="en-US" dirty="0" smtClean="0"/>
              <a:t>二、</a:t>
            </a:r>
            <a:r>
              <a:rPr lang="en-US" dirty="0" smtClean="0"/>
              <a:t>PC</a:t>
            </a:r>
            <a:r>
              <a:rPr altLang="en-US" dirty="0" smtClean="0"/>
              <a:t>端具体操作步骤</a:t>
            </a:r>
          </a:p>
          <a:p>
            <a:pPr lvl="0"/>
            <a:r>
              <a:rPr altLang="en-US" sz="1800" dirty="0" smtClean="0"/>
              <a:t>（四）打印考试合格证明</a:t>
            </a:r>
          </a:p>
          <a:p>
            <a:r>
              <a:rPr altLang="en-US" sz="1800" dirty="0" smtClean="0"/>
              <a:t>学员学法用法考试合格，系统自动生成合格证书。学员可点击</a:t>
            </a:r>
            <a:r>
              <a:rPr lang="en-US" sz="1800" dirty="0" smtClean="0"/>
              <a:t>&lt;</a:t>
            </a:r>
            <a:r>
              <a:rPr altLang="en-US" sz="1800" dirty="0" smtClean="0"/>
              <a:t>左侧主菜单导航区</a:t>
            </a:r>
            <a:r>
              <a:rPr lang="en-US" sz="1800" dirty="0" smtClean="0"/>
              <a:t>&gt;</a:t>
            </a:r>
            <a:r>
              <a:rPr altLang="en-US" sz="1800" dirty="0" smtClean="0"/>
              <a:t>的</a:t>
            </a:r>
            <a:r>
              <a:rPr lang="en-US" sz="1800" dirty="0" smtClean="0"/>
              <a:t>[</a:t>
            </a:r>
            <a:r>
              <a:rPr altLang="en-US" sz="1800" dirty="0" smtClean="0"/>
              <a:t>我的成绩</a:t>
            </a:r>
            <a:r>
              <a:rPr lang="en-US" sz="1800" dirty="0" smtClean="0"/>
              <a:t>]</a:t>
            </a:r>
            <a:r>
              <a:rPr altLang="en-US" sz="1800" dirty="0" smtClean="0"/>
              <a:t>进入合格证打印系统，在右侧考试科目下方点击打印按钮即可保存证书图片自行打印：</a:t>
            </a:r>
          </a:p>
          <a:p>
            <a:pPr>
              <a:defRPr sz="2400"/>
            </a:pPr>
            <a:endParaRPr altLang="en-US" sz="2400" dirty="0" smtClean="0"/>
          </a:p>
          <a:p>
            <a:pPr>
              <a:defRPr sz="2400"/>
            </a:pPr>
            <a:endParaRPr dirty="0" smtClean="0"/>
          </a:p>
        </p:txBody>
      </p:sp>
      <p:pic>
        <p:nvPicPr>
          <p:cNvPr id="4" name="图片 3" descr="图片1"/>
          <p:cNvPicPr/>
          <p:nvPr/>
        </p:nvPicPr>
        <p:blipFill>
          <a:blip r:embed="rId3"/>
          <a:stretch>
            <a:fillRect/>
          </a:stretch>
        </p:blipFill>
        <p:spPr>
          <a:xfrm>
            <a:off x="2000232" y="3357562"/>
            <a:ext cx="5269865" cy="273494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zhou\Desktop\国徽蓝色2.jpg"/>
          <p:cNvPicPr>
            <a:picLocks noChangeAspect="1" noChangeArrowheads="1"/>
          </p:cNvPicPr>
          <p:nvPr/>
        </p:nvPicPr>
        <p:blipFill>
          <a:blip r:embed="rId2"/>
          <a:srcRect/>
          <a:stretch>
            <a:fillRect/>
          </a:stretch>
        </p:blipFill>
        <p:spPr bwMode="auto">
          <a:xfrm>
            <a:off x="1" y="0"/>
            <a:ext cx="9143999" cy="6858000"/>
          </a:xfrm>
          <a:prstGeom prst="rect">
            <a:avLst/>
          </a:prstGeom>
          <a:noFill/>
        </p:spPr>
      </p:pic>
      <p:sp>
        <p:nvSpPr>
          <p:cNvPr id="2" name="标题 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QAgAAsQEAAHA1AAC5CAAAAAAAAA=="/>
              </a:ext>
            </a:extLst>
          </p:cNvSpPr>
          <p:nvPr>
            <p:ph type="title"/>
          </p:nvPr>
        </p:nvSpPr>
        <p:spPr>
          <a:xfrm>
            <a:off x="457200" y="274955"/>
            <a:ext cx="8229600" cy="1143000"/>
          </a:xfrm>
          <a:prstGeom prst="rect">
            <a:avLst/>
          </a:prstGeom>
          <a:noFill/>
          <a:ln w="12700"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ctr" defTabSz="914400">
              <a:lnSpc>
                <a:spcPct val="100000"/>
              </a:lnSpc>
              <a:spcBef>
                <a:spcPts val="0"/>
              </a:spcBef>
              <a:spcAft>
                <a:spcPts val="0"/>
              </a:spcAft>
              <a:buNone/>
              <a:tabLst/>
              <a:defRPr lang="zh-CN" sz="4400" b="0" i="0" u="none" strike="noStrike" kern="1" spc="0" baseline="0">
                <a:solidFill>
                  <a:schemeClr val="tx1"/>
                </a:solidFill>
                <a:latin typeface="Calibri" pitchFamily="2" charset="0"/>
                <a:ea typeface="Calibri" pitchFamily="2" charset="0"/>
                <a:cs typeface="Calibri" pitchFamily="2" charset="0"/>
              </a:defRPr>
            </a:pPr>
            <a:r>
              <a:rPr dirty="0">
                <a:latin typeface="方正小标宋简体" panose="03000509000000000000" pitchFamily="65" charset="-122"/>
                <a:ea typeface="方正小标宋简体" panose="03000509000000000000" pitchFamily="65" charset="-122"/>
              </a:rPr>
              <a:t>目录</a:t>
            </a:r>
          </a:p>
        </p:txBody>
      </p:sp>
      <p:sp>
        <p:nvSpPr>
          <p:cNvPr id="3" name="内容占位符 2"/>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QAgAA2AkAAHA1AACwJQAAAAAAAA=="/>
              </a:ext>
            </a:extLst>
          </p:cNvSpPr>
          <p:nvPr>
            <p:ph type="body" idx="1"/>
          </p:nvPr>
        </p:nvSpPr>
        <p:spPr>
          <a:xfrm>
            <a:off x="457200" y="1600200"/>
            <a:ext cx="8229600" cy="4526280"/>
          </a:xfrm>
          <a:prstGeom prst="rect">
            <a:avLst/>
          </a:prstGeom>
          <a:noFill/>
          <a:ln w="12700"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pPr marL="342900" marR="0" indent="-342900" algn="l" defTabSz="914400">
              <a:lnSpc>
                <a:spcPct val="100000"/>
              </a:lnSpc>
              <a:spcBef>
                <a:spcPts val="0"/>
              </a:spcBef>
              <a:spcAft>
                <a:spcPts val="0"/>
              </a:spcAft>
              <a:buClrTx/>
              <a:buSzTx/>
              <a:buFont typeface="Arial" pitchFamily="2" charset="0"/>
              <a:buChar char="•"/>
              <a:tabLst/>
              <a:defRPr lang="zh-CN" sz="3200" b="0" i="0" u="none" strike="noStrike" kern="1" spc="0" baseline="0">
                <a:solidFill>
                  <a:schemeClr val="tx1"/>
                </a:solidFill>
                <a:latin typeface="Calibri" pitchFamily="2" charset="0"/>
                <a:ea typeface="Calibri" pitchFamily="2" charset="0"/>
                <a:cs typeface="Calibri" pitchFamily="2" charset="0"/>
              </a:defRPr>
            </a:pPr>
            <a:endParaRPr lang="en-US" dirty="0" smtClean="0"/>
          </a:p>
          <a:p>
            <a:pPr marL="342900" marR="0" indent="-342900" algn="l" defTabSz="914400">
              <a:lnSpc>
                <a:spcPct val="100000"/>
              </a:lnSpc>
              <a:spcBef>
                <a:spcPts val="0"/>
              </a:spcBef>
              <a:spcAft>
                <a:spcPts val="0"/>
              </a:spcAft>
              <a:buClrTx/>
              <a:buSzTx/>
              <a:buFont typeface="Arial" pitchFamily="2" charset="0"/>
              <a:buChar char="•"/>
              <a:tabLst/>
              <a:defRPr lang="zh-CN" sz="3200" b="0" i="0" u="none" strike="noStrike" kern="1" spc="0" baseline="0">
                <a:solidFill>
                  <a:schemeClr val="tx1"/>
                </a:solidFill>
                <a:latin typeface="Calibri" pitchFamily="2" charset="0"/>
                <a:ea typeface="Calibri" pitchFamily="2" charset="0"/>
                <a:cs typeface="Calibri" pitchFamily="2" charset="0"/>
              </a:defRPr>
            </a:pPr>
            <a:r>
              <a:rPr dirty="0" smtClean="0"/>
              <a:t>学法用法培训基本情况</a:t>
            </a:r>
            <a:endParaRPr lang="en-US" dirty="0" smtClean="0"/>
          </a:p>
          <a:p>
            <a:pPr marL="342900" marR="0" indent="-342900" algn="l" defTabSz="914400">
              <a:lnSpc>
                <a:spcPct val="100000"/>
              </a:lnSpc>
              <a:spcBef>
                <a:spcPts val="0"/>
              </a:spcBef>
              <a:spcAft>
                <a:spcPts val="0"/>
              </a:spcAft>
              <a:buClrTx/>
              <a:buSzTx/>
              <a:buFont typeface="Arial" pitchFamily="2" charset="0"/>
              <a:buChar char="•"/>
              <a:tabLst/>
              <a:defRPr lang="zh-CN" sz="3200" b="0" i="0" u="none" strike="noStrike" kern="1" spc="0" baseline="0">
                <a:solidFill>
                  <a:schemeClr val="tx1"/>
                </a:solidFill>
                <a:latin typeface="Calibri" pitchFamily="2" charset="0"/>
                <a:ea typeface="Calibri" pitchFamily="2" charset="0"/>
                <a:cs typeface="Calibri" pitchFamily="2" charset="0"/>
              </a:defRPr>
            </a:pPr>
            <a:endParaRPr dirty="0"/>
          </a:p>
          <a:p>
            <a:r>
              <a:rPr altLang="en-US" dirty="0" smtClean="0"/>
              <a:t>学习考试流程及具体操作步骤</a:t>
            </a:r>
          </a:p>
          <a:p>
            <a:pPr marL="342900" marR="0" indent="-342900" algn="l" defTabSz="914400">
              <a:lnSpc>
                <a:spcPct val="100000"/>
              </a:lnSpc>
              <a:spcBef>
                <a:spcPts val="0"/>
              </a:spcBef>
              <a:spcAft>
                <a:spcPts val="0"/>
              </a:spcAft>
              <a:buClrTx/>
              <a:buSzTx/>
              <a:buFont typeface="Arial" pitchFamily="2" charset="0"/>
              <a:buChar char="•"/>
              <a:tabLst/>
              <a:defRPr lang="zh-CN" sz="3200" b="0" i="0" u="none" strike="noStrike" kern="1" spc="0" baseline="0">
                <a:solidFill>
                  <a:schemeClr val="tx1"/>
                </a:solidFill>
                <a:latin typeface="Calibri" pitchFamily="2" charset="0"/>
                <a:ea typeface="Calibri" pitchFamily="2" charset="0"/>
                <a:cs typeface="Calibri" pitchFamily="2" charset="0"/>
              </a:defRPr>
            </a:pPr>
            <a:endParaRP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zhou\Desktop\国徽蓝色2.jpg"/>
          <p:cNvPicPr>
            <a:picLocks noChangeAspect="1" noChangeArrowheads="1"/>
          </p:cNvPicPr>
          <p:nvPr/>
        </p:nvPicPr>
        <p:blipFill>
          <a:blip r:embed="rId2"/>
          <a:srcRect/>
          <a:stretch>
            <a:fillRect/>
          </a:stretch>
        </p:blipFill>
        <p:spPr bwMode="auto">
          <a:xfrm>
            <a:off x="1" y="0"/>
            <a:ext cx="9143999" cy="6858000"/>
          </a:xfrm>
          <a:prstGeom prst="rect">
            <a:avLst/>
          </a:prstGeom>
          <a:noFill/>
        </p:spPr>
      </p:pic>
      <p:sp>
        <p:nvSpPr>
          <p:cNvPr id="2" name="标题 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sQEAAHA1AAC5CAAAAAAAAA=="/>
              </a:ext>
            </a:extLst>
          </p:cNvSpPr>
          <p:nvPr>
            <p:ph type="title"/>
          </p:nvPr>
        </p:nvSpPr>
        <p:spPr>
          <a:xfrm>
            <a:off x="457200" y="274955"/>
            <a:ext cx="8229600" cy="114300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r>
              <a:rPr altLang="en-US" dirty="0" smtClean="0"/>
              <a:t>学习考试流程及具体操作步骤</a:t>
            </a:r>
          </a:p>
        </p:txBody>
      </p:sp>
      <p:sp>
        <p:nvSpPr>
          <p:cNvPr id="3" name="内容占位符 2"/>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2AkAAHA1AACwJQAAAAAAAA=="/>
              </a:ext>
            </a:extLst>
          </p:cNvSpPr>
          <p:nvPr>
            <p:ph type="body" idx="1"/>
          </p:nvPr>
        </p:nvSpPr>
        <p:spPr>
          <a:xfrm>
            <a:off x="457200" y="1600200"/>
            <a:ext cx="8229600" cy="452628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pPr lvl="0"/>
            <a:r>
              <a:rPr altLang="en-US" dirty="0" smtClean="0"/>
              <a:t>三、手机客户端具体操作步骤</a:t>
            </a:r>
          </a:p>
          <a:p>
            <a:pPr lvl="0"/>
            <a:r>
              <a:rPr altLang="en-US" sz="1800" dirty="0" smtClean="0"/>
              <a:t>（一）下载“广西普法”手机客户端</a:t>
            </a:r>
          </a:p>
          <a:p>
            <a:r>
              <a:rPr altLang="en-US" sz="1800" dirty="0" smtClean="0"/>
              <a:t>安卓手机扫描下方二维码或者在手机浏览器中输入“</a:t>
            </a:r>
            <a:r>
              <a:rPr lang="en-US" sz="1800" dirty="0" smtClean="0"/>
              <a:t>http://www.gxpf.cn/appdesc/desc.html</a:t>
            </a:r>
            <a:r>
              <a:rPr altLang="en-US" sz="1800" dirty="0" smtClean="0"/>
              <a:t>”长按二维码识别下载：</a:t>
            </a:r>
          </a:p>
          <a:p>
            <a:pPr>
              <a:defRPr sz="2400"/>
            </a:pPr>
            <a:endParaRPr altLang="en-US" sz="2400" dirty="0" smtClean="0"/>
          </a:p>
          <a:p>
            <a:pPr>
              <a:defRPr sz="2400"/>
            </a:pPr>
            <a:endParaRPr dirty="0" smtClean="0"/>
          </a:p>
        </p:txBody>
      </p:sp>
      <p:pic>
        <p:nvPicPr>
          <p:cNvPr id="6" name="图片 5" descr="F:\IMdata\28142878\FileRecv\cdnapk.png"/>
          <p:cNvPicPr/>
          <p:nvPr/>
        </p:nvPicPr>
        <p:blipFill>
          <a:blip r:embed="rId3">
            <a:extLst>
              <a:ext uri="{28A0092B-C50C-407E-A947-70E740481C1C}">
                <a14:useLocalDpi xmlns:a14="http://schemas.microsoft.com/office/drawing/2010/main" val="0"/>
              </a:ext>
            </a:extLst>
          </a:blip>
          <a:srcRect/>
          <a:stretch>
            <a:fillRect/>
          </a:stretch>
        </p:blipFill>
        <p:spPr bwMode="auto">
          <a:xfrm>
            <a:off x="3800475" y="3458095"/>
            <a:ext cx="1543050" cy="1543050"/>
          </a:xfrm>
          <a:prstGeom prst="rect">
            <a:avLst/>
          </a:prstGeom>
          <a:noFill/>
          <a:ln>
            <a:noFill/>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Users\zhou\Desktop\国徽蓝色2.jpg"/>
          <p:cNvPicPr>
            <a:picLocks noChangeAspect="1" noChangeArrowheads="1"/>
          </p:cNvPicPr>
          <p:nvPr/>
        </p:nvPicPr>
        <p:blipFill>
          <a:blip r:embed="rId2"/>
          <a:srcRect/>
          <a:stretch>
            <a:fillRect/>
          </a:stretch>
        </p:blipFill>
        <p:spPr bwMode="auto">
          <a:xfrm>
            <a:off x="1" y="0"/>
            <a:ext cx="9143999" cy="6858000"/>
          </a:xfrm>
          <a:prstGeom prst="rect">
            <a:avLst/>
          </a:prstGeom>
          <a:noFill/>
        </p:spPr>
      </p:pic>
      <p:sp>
        <p:nvSpPr>
          <p:cNvPr id="2" name="标题 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sQEAAHA1AAC5CAAAAAAAAA=="/>
              </a:ext>
            </a:extLst>
          </p:cNvSpPr>
          <p:nvPr>
            <p:ph type="title"/>
          </p:nvPr>
        </p:nvSpPr>
        <p:spPr>
          <a:xfrm>
            <a:off x="457200" y="274955"/>
            <a:ext cx="8229600" cy="114300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r>
              <a:rPr altLang="en-US" dirty="0" smtClean="0"/>
              <a:t>学习考试流程及具体操作步骤</a:t>
            </a:r>
          </a:p>
        </p:txBody>
      </p:sp>
      <p:sp>
        <p:nvSpPr>
          <p:cNvPr id="3" name="内容占位符 2"/>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2AkAAHA1AACwJQAAAAAAAA=="/>
              </a:ext>
            </a:extLst>
          </p:cNvSpPr>
          <p:nvPr>
            <p:ph type="body" idx="1"/>
          </p:nvPr>
        </p:nvSpPr>
        <p:spPr>
          <a:xfrm>
            <a:off x="457200" y="1600200"/>
            <a:ext cx="8229600" cy="452628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pPr lvl="0"/>
            <a:r>
              <a:rPr altLang="en-US" dirty="0" smtClean="0"/>
              <a:t>三、手机客户端具体操作步骤</a:t>
            </a:r>
          </a:p>
          <a:p>
            <a:pPr lvl="0"/>
            <a:r>
              <a:rPr altLang="en-US" sz="1800" dirty="0" smtClean="0"/>
              <a:t>（二）打开手机客户端，登录学法用法考试系统</a:t>
            </a:r>
          </a:p>
          <a:p>
            <a:r>
              <a:rPr altLang="en-US" sz="1800" dirty="0" smtClean="0"/>
              <a:t>点击“广西普法”图标启动客户端，启动后点击客户端画面下方的</a:t>
            </a:r>
            <a:r>
              <a:rPr lang="en-US" sz="1800" dirty="0" smtClean="0"/>
              <a:t>[</a:t>
            </a:r>
            <a:r>
              <a:rPr altLang="en-US" sz="1800" dirty="0" smtClean="0"/>
              <a:t>学法</a:t>
            </a:r>
            <a:r>
              <a:rPr lang="en-US" sz="1800" dirty="0" smtClean="0"/>
              <a:t>]</a:t>
            </a:r>
            <a:r>
              <a:rPr altLang="en-US" sz="1800" dirty="0" smtClean="0"/>
              <a:t>选项：</a:t>
            </a:r>
          </a:p>
          <a:p>
            <a:pPr>
              <a:defRPr sz="2400"/>
            </a:pPr>
            <a:endParaRPr altLang="en-US" sz="2400" dirty="0" smtClean="0"/>
          </a:p>
          <a:p>
            <a:pPr>
              <a:defRPr sz="2400"/>
            </a:pPr>
            <a:endParaRPr dirty="0" smtClean="0"/>
          </a:p>
        </p:txBody>
      </p:sp>
      <p:pic>
        <p:nvPicPr>
          <p:cNvPr id="6" name="图片 5" descr="Screenshot_20191012-111221"/>
          <p:cNvPicPr/>
          <p:nvPr/>
        </p:nvPicPr>
        <p:blipFill>
          <a:blip r:embed="rId3" cstate="print"/>
          <a:srcRect t="3418"/>
          <a:stretch>
            <a:fillRect/>
          </a:stretch>
        </p:blipFill>
        <p:spPr>
          <a:xfrm>
            <a:off x="1785918" y="2857496"/>
            <a:ext cx="2100578" cy="3169596"/>
          </a:xfrm>
          <a:prstGeom prst="rect">
            <a:avLst/>
          </a:prstGeom>
          <a:ln>
            <a:solidFill>
              <a:srgbClr val="C00000"/>
            </a:solidFill>
          </a:ln>
        </p:spPr>
      </p:pic>
      <p:pic>
        <p:nvPicPr>
          <p:cNvPr id="10" name="图片 9" descr="Screenshot_20191020-213704"/>
          <p:cNvPicPr/>
          <p:nvPr/>
        </p:nvPicPr>
        <p:blipFill>
          <a:blip r:embed="rId4"/>
          <a:srcRect t="3922"/>
          <a:stretch>
            <a:fillRect/>
          </a:stretch>
        </p:blipFill>
        <p:spPr>
          <a:xfrm>
            <a:off x="4189264" y="2857496"/>
            <a:ext cx="2051900" cy="3169596"/>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descr="C:\Users\zhou\Desktop\国徽蓝色2.jpg"/>
          <p:cNvPicPr>
            <a:picLocks noChangeAspect="1" noChangeArrowheads="1"/>
          </p:cNvPicPr>
          <p:nvPr/>
        </p:nvPicPr>
        <p:blipFill>
          <a:blip r:embed="rId2"/>
          <a:srcRect/>
          <a:stretch>
            <a:fillRect/>
          </a:stretch>
        </p:blipFill>
        <p:spPr bwMode="auto">
          <a:xfrm>
            <a:off x="1" y="0"/>
            <a:ext cx="9143999" cy="6858000"/>
          </a:xfrm>
          <a:prstGeom prst="rect">
            <a:avLst/>
          </a:prstGeom>
          <a:noFill/>
        </p:spPr>
      </p:pic>
      <p:sp>
        <p:nvSpPr>
          <p:cNvPr id="2" name="标题 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sQEAAHA1AAC5CAAAAAAAAA=="/>
              </a:ext>
            </a:extLst>
          </p:cNvSpPr>
          <p:nvPr>
            <p:ph type="title"/>
          </p:nvPr>
        </p:nvSpPr>
        <p:spPr>
          <a:xfrm>
            <a:off x="457200" y="274955"/>
            <a:ext cx="8229600" cy="114300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r>
              <a:rPr altLang="en-US" dirty="0" smtClean="0"/>
              <a:t>学习考试流程及具体操作步骤</a:t>
            </a:r>
          </a:p>
        </p:txBody>
      </p:sp>
      <p:sp>
        <p:nvSpPr>
          <p:cNvPr id="3" name="内容占位符 2"/>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2AkAAHA1AACwJQAAAAAAAA=="/>
              </a:ext>
            </a:extLst>
          </p:cNvSpPr>
          <p:nvPr>
            <p:ph type="body" idx="1"/>
          </p:nvPr>
        </p:nvSpPr>
        <p:spPr>
          <a:xfrm>
            <a:off x="457200" y="1600200"/>
            <a:ext cx="8229600" cy="452628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pPr lvl="0"/>
            <a:r>
              <a:rPr altLang="en-US" dirty="0" smtClean="0"/>
              <a:t>三、手机客户端具体操作步骤</a:t>
            </a:r>
          </a:p>
          <a:p>
            <a:pPr lvl="0"/>
            <a:r>
              <a:rPr altLang="en-US" sz="1800" dirty="0" smtClean="0"/>
              <a:t>（二）打开手机客户端，登录学法用法考试系统</a:t>
            </a:r>
          </a:p>
          <a:p>
            <a:endParaRPr lang="en-US" altLang="en-US" sz="1800" dirty="0" smtClean="0"/>
          </a:p>
          <a:p>
            <a:r>
              <a:rPr altLang="en-US" sz="1800" dirty="0" smtClean="0"/>
              <a:t>在指定位置输入用户名及密码，选择登录。账号格式为：个人中文名字</a:t>
            </a:r>
            <a:r>
              <a:rPr lang="en-US" sz="1800" dirty="0" smtClean="0"/>
              <a:t>+</a:t>
            </a:r>
            <a:r>
              <a:rPr altLang="en-US" sz="1800" dirty="0" smtClean="0"/>
              <a:t>出生年月日（如张三，</a:t>
            </a:r>
            <a:r>
              <a:rPr lang="en-US" sz="1800" dirty="0" smtClean="0"/>
              <a:t>1989</a:t>
            </a:r>
            <a:r>
              <a:rPr altLang="en-US" sz="1800" dirty="0" smtClean="0"/>
              <a:t>年</a:t>
            </a:r>
            <a:r>
              <a:rPr lang="en-US" sz="1800" dirty="0" smtClean="0"/>
              <a:t>1</a:t>
            </a:r>
            <a:r>
              <a:rPr altLang="en-US" sz="1800" dirty="0" smtClean="0"/>
              <a:t>月</a:t>
            </a:r>
            <a:r>
              <a:rPr lang="en-US" sz="1800" dirty="0" smtClean="0"/>
              <a:t>1</a:t>
            </a:r>
            <a:r>
              <a:rPr altLang="en-US" sz="1800" dirty="0" smtClean="0"/>
              <a:t>日出生，用户名为：张三</a:t>
            </a:r>
            <a:r>
              <a:rPr lang="en-US" sz="1800" dirty="0" smtClean="0"/>
              <a:t>19890101</a:t>
            </a:r>
            <a:r>
              <a:rPr altLang="en-US" sz="1800" dirty="0" smtClean="0"/>
              <a:t>），初始密码：</a:t>
            </a:r>
            <a:r>
              <a:rPr lang="en-US" sz="1800" dirty="0" smtClean="0"/>
              <a:t>8888</a:t>
            </a:r>
            <a:r>
              <a:rPr altLang="en-US" sz="1800" dirty="0" smtClean="0"/>
              <a:t>。登录后请及时修改密码。若提示“不存在此用户，请检查用户名输入是否正确”，请联系本单位负责普法考试的后台管理员。</a:t>
            </a:r>
            <a:endParaRPr altLang="en-US" sz="2400" dirty="0" smtClean="0"/>
          </a:p>
          <a:p>
            <a:pPr>
              <a:defRPr sz="2400"/>
            </a:pPr>
            <a:endParaRPr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C:\Users\zhou\Desktop\国徽蓝色2.jpg"/>
          <p:cNvPicPr>
            <a:picLocks noChangeAspect="1" noChangeArrowheads="1"/>
          </p:cNvPicPr>
          <p:nvPr/>
        </p:nvPicPr>
        <p:blipFill>
          <a:blip r:embed="rId2"/>
          <a:srcRect/>
          <a:stretch>
            <a:fillRect/>
          </a:stretch>
        </p:blipFill>
        <p:spPr bwMode="auto">
          <a:xfrm>
            <a:off x="1" y="0"/>
            <a:ext cx="9143999" cy="6858000"/>
          </a:xfrm>
          <a:prstGeom prst="rect">
            <a:avLst/>
          </a:prstGeom>
          <a:noFill/>
        </p:spPr>
      </p:pic>
      <p:sp>
        <p:nvSpPr>
          <p:cNvPr id="2" name="标题 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sQEAAHA1AAC5CAAAAAAAAA=="/>
              </a:ext>
            </a:extLst>
          </p:cNvSpPr>
          <p:nvPr>
            <p:ph type="title"/>
          </p:nvPr>
        </p:nvSpPr>
        <p:spPr>
          <a:xfrm>
            <a:off x="457200" y="274955"/>
            <a:ext cx="8229600" cy="114300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r>
              <a:rPr altLang="en-US" dirty="0" smtClean="0"/>
              <a:t>学习考试流程及具体操作步骤</a:t>
            </a:r>
          </a:p>
        </p:txBody>
      </p:sp>
      <p:sp>
        <p:nvSpPr>
          <p:cNvPr id="3" name="内容占位符 2"/>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2AkAAHA1AACwJQAAAAAAAA=="/>
              </a:ext>
            </a:extLst>
          </p:cNvSpPr>
          <p:nvPr>
            <p:ph type="body" idx="1"/>
          </p:nvPr>
        </p:nvSpPr>
        <p:spPr>
          <a:xfrm>
            <a:off x="457200" y="1600200"/>
            <a:ext cx="8229600" cy="452628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pPr lvl="0"/>
            <a:r>
              <a:rPr altLang="en-US" dirty="0" smtClean="0"/>
              <a:t>三、手机客户端具体操作步骤</a:t>
            </a:r>
          </a:p>
          <a:p>
            <a:r>
              <a:rPr altLang="en-US" sz="1800" dirty="0" smtClean="0"/>
              <a:t>（三）积攒学时和学习积分并参加考试</a:t>
            </a:r>
          </a:p>
          <a:p>
            <a:pPr latinLnBrk="1"/>
            <a:r>
              <a:rPr altLang="en-US" sz="1800" dirty="0" smtClean="0"/>
              <a:t>进入</a:t>
            </a:r>
            <a:r>
              <a:rPr lang="en-US" sz="1800" dirty="0" smtClean="0"/>
              <a:t>[</a:t>
            </a:r>
            <a:r>
              <a:rPr altLang="en-US" sz="1800" dirty="0" smtClean="0"/>
              <a:t>学法</a:t>
            </a:r>
            <a:r>
              <a:rPr lang="en-US" sz="1800" dirty="0" smtClean="0"/>
              <a:t>]</a:t>
            </a:r>
            <a:r>
              <a:rPr altLang="en-US" sz="1800" dirty="0" smtClean="0"/>
              <a:t>栏目后点击</a:t>
            </a:r>
            <a:r>
              <a:rPr lang="en-US" sz="1800" dirty="0" smtClean="0"/>
              <a:t>&lt;</a:t>
            </a:r>
            <a:r>
              <a:rPr altLang="en-US" sz="1800" dirty="0" smtClean="0"/>
              <a:t>学法资料</a:t>
            </a:r>
            <a:r>
              <a:rPr lang="en-US" sz="1800" dirty="0" smtClean="0"/>
              <a:t>&gt;</a:t>
            </a:r>
            <a:r>
              <a:rPr altLang="en-US" sz="1800" dirty="0" smtClean="0"/>
              <a:t>后进行学习，积累满</a:t>
            </a:r>
            <a:r>
              <a:rPr lang="en-US" sz="1800" dirty="0" smtClean="0"/>
              <a:t>6</a:t>
            </a:r>
            <a:r>
              <a:rPr altLang="en-US" sz="1800" dirty="0" smtClean="0"/>
              <a:t>学时方可参加考试：</a:t>
            </a:r>
          </a:p>
          <a:p>
            <a:pPr>
              <a:defRPr sz="2400"/>
            </a:pPr>
            <a:endParaRPr dirty="0" smtClean="0"/>
          </a:p>
        </p:txBody>
      </p:sp>
      <p:pic>
        <p:nvPicPr>
          <p:cNvPr id="6" name="图片 5" descr="Screenshot_20191012-111221"/>
          <p:cNvPicPr/>
          <p:nvPr/>
        </p:nvPicPr>
        <p:blipFill>
          <a:blip r:embed="rId3" cstate="print"/>
          <a:srcRect t="3418"/>
          <a:stretch>
            <a:fillRect/>
          </a:stretch>
        </p:blipFill>
        <p:spPr>
          <a:xfrm>
            <a:off x="2786050" y="2786058"/>
            <a:ext cx="2100578" cy="3169596"/>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zhou\Desktop\国徽蓝色2.jpg"/>
          <p:cNvPicPr>
            <a:picLocks noChangeAspect="1" noChangeArrowheads="1"/>
          </p:cNvPicPr>
          <p:nvPr/>
        </p:nvPicPr>
        <p:blipFill>
          <a:blip r:embed="rId2"/>
          <a:srcRect/>
          <a:stretch>
            <a:fillRect/>
          </a:stretch>
        </p:blipFill>
        <p:spPr bwMode="auto">
          <a:xfrm>
            <a:off x="1" y="0"/>
            <a:ext cx="9143999" cy="6858000"/>
          </a:xfrm>
          <a:prstGeom prst="rect">
            <a:avLst/>
          </a:prstGeom>
          <a:noFill/>
        </p:spPr>
      </p:pic>
      <p:sp>
        <p:nvSpPr>
          <p:cNvPr id="2" name="标题 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sQEAAHA1AAC5CAAAAAAAAA=="/>
              </a:ext>
            </a:extLst>
          </p:cNvSpPr>
          <p:nvPr>
            <p:ph type="title"/>
          </p:nvPr>
        </p:nvSpPr>
        <p:spPr>
          <a:xfrm>
            <a:off x="457200" y="274955"/>
            <a:ext cx="8229600" cy="114300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r>
              <a:rPr altLang="en-US" dirty="0" smtClean="0"/>
              <a:t>学习考试流程及具体操作步骤</a:t>
            </a:r>
          </a:p>
        </p:txBody>
      </p:sp>
      <p:sp>
        <p:nvSpPr>
          <p:cNvPr id="3" name="内容占位符 2"/>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2AkAAHA1AACwJQAAAAAAAA=="/>
              </a:ext>
            </a:extLst>
          </p:cNvSpPr>
          <p:nvPr>
            <p:ph type="body" idx="1"/>
          </p:nvPr>
        </p:nvSpPr>
        <p:spPr>
          <a:xfrm>
            <a:off x="457200" y="1600200"/>
            <a:ext cx="8229600" cy="452628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pPr lvl="0"/>
            <a:r>
              <a:rPr altLang="en-US" dirty="0" smtClean="0"/>
              <a:t>三、手机客户端具体操作步骤</a:t>
            </a:r>
          </a:p>
          <a:p>
            <a:r>
              <a:rPr altLang="en-US" sz="1800" dirty="0" smtClean="0"/>
              <a:t>（四）合格证打印</a:t>
            </a:r>
          </a:p>
          <a:p>
            <a:r>
              <a:rPr altLang="en-US" sz="1800" dirty="0" smtClean="0"/>
              <a:t>学员在手机客户端内学法用法考试合格，系统自动生成合格证书。学员可登录</a:t>
            </a:r>
            <a:r>
              <a:rPr lang="en-US" sz="1800" dirty="0" smtClean="0"/>
              <a:t>PC</a:t>
            </a:r>
            <a:r>
              <a:rPr altLang="en-US" sz="1800" dirty="0" smtClean="0"/>
              <a:t>端“广西普法云平台”进行证书打印。</a:t>
            </a:r>
          </a:p>
          <a:p>
            <a:r>
              <a:rPr altLang="en-US" dirty="0" smtClean="0"/>
              <a:t>四、网络培训电脑配置、手机要求及网络环境条件</a:t>
            </a:r>
          </a:p>
          <a:p>
            <a:r>
              <a:rPr lang="zh-CN" altLang="zh-CN" sz="1800" dirty="0"/>
              <a:t>（一）操作系统：</a:t>
            </a:r>
            <a:r>
              <a:rPr lang="en-US" altLang="zh-CN" sz="1800" dirty="0"/>
              <a:t>Windows 7</a:t>
            </a:r>
            <a:r>
              <a:rPr lang="zh-CN" altLang="zh-CN" sz="1800" dirty="0"/>
              <a:t>以上系统</a:t>
            </a:r>
          </a:p>
          <a:p>
            <a:r>
              <a:rPr lang="zh-CN" altLang="zh-CN" sz="1800" dirty="0"/>
              <a:t>（二）推荐使用</a:t>
            </a:r>
            <a:r>
              <a:rPr lang="en-US" altLang="zh-CN" sz="1800" dirty="0"/>
              <a:t>Google Chrome</a:t>
            </a:r>
            <a:r>
              <a:rPr lang="zh-CN" altLang="zh-CN" sz="1800" dirty="0"/>
              <a:t>浏览器</a:t>
            </a:r>
            <a:r>
              <a:rPr lang="en-US" altLang="zh-CN" sz="1800" dirty="0"/>
              <a:t>v11</a:t>
            </a:r>
            <a:r>
              <a:rPr lang="zh-CN" altLang="zh-CN" sz="1800" dirty="0"/>
              <a:t>或以上版本</a:t>
            </a:r>
          </a:p>
          <a:p>
            <a:r>
              <a:rPr lang="zh-CN" altLang="zh-CN" sz="1800" dirty="0"/>
              <a:t>（三）推荐屏幕分辨率：</a:t>
            </a:r>
            <a:r>
              <a:rPr lang="en-US" altLang="zh-CN" sz="1800" dirty="0"/>
              <a:t>1980x1080</a:t>
            </a:r>
            <a:endParaRPr lang="zh-CN" altLang="zh-CN" sz="1800" dirty="0"/>
          </a:p>
          <a:p>
            <a:r>
              <a:rPr lang="zh-CN" altLang="zh-CN" sz="1800" dirty="0"/>
              <a:t>（四）推荐使用手机客户端进行学习和考试：安卓</a:t>
            </a:r>
            <a:r>
              <a:rPr lang="en-US" altLang="zh-CN" sz="1800" dirty="0"/>
              <a:t>7.0</a:t>
            </a:r>
            <a:r>
              <a:rPr lang="zh-CN" altLang="zh-CN" sz="1800" dirty="0"/>
              <a:t>以上智能手机</a:t>
            </a:r>
          </a:p>
          <a:p>
            <a:pPr>
              <a:defRPr sz="2400"/>
            </a:pPr>
            <a:endParaRPr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zhou\Desktop\国徽蓝色2.jpg"/>
          <p:cNvPicPr>
            <a:picLocks noChangeAspect="1" noChangeArrowheads="1"/>
          </p:cNvPicPr>
          <p:nvPr/>
        </p:nvPicPr>
        <p:blipFill>
          <a:blip r:embed="rId2"/>
          <a:srcRect/>
          <a:stretch>
            <a:fillRect/>
          </a:stretch>
        </p:blipFill>
        <p:spPr bwMode="auto">
          <a:xfrm>
            <a:off x="1" y="0"/>
            <a:ext cx="9143999" cy="6858000"/>
          </a:xfrm>
          <a:prstGeom prst="rect">
            <a:avLst/>
          </a:prstGeom>
          <a:noFill/>
        </p:spPr>
      </p:pic>
      <p:sp>
        <p:nvSpPr>
          <p:cNvPr id="3" name="内容占位符 2"/>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QAAAAAAAAAAAAAAAAAAAAAAAAAAAAAAAAAAAAAAAAAAAAAAAH9/fwDu7OEDzMzMAMDA/wB/f38AAAAAAAAAAAAAAAAAAAAAAAAAAAAhAAAAGAAAABQAAADQAgAA2AkAAHA1AACwJQAAAAAAAA=="/>
              </a:ext>
            </a:extLst>
          </p:cNvSpPr>
          <p:nvPr>
            <p:ph type="body" idx="1"/>
          </p:nvPr>
        </p:nvSpPr>
        <p:spPr>
          <a:xfrm>
            <a:off x="457200" y="1600200"/>
            <a:ext cx="8229600" cy="452628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pPr>
              <a:buNone/>
              <a:defRPr sz="2400"/>
            </a:pPr>
            <a:endParaRPr lang="en-US" altLang="en-US" sz="8000" dirty="0" smtClean="0">
              <a:solidFill>
                <a:srgbClr val="C00000"/>
              </a:solidFill>
              <a:latin typeface="黑体" pitchFamily="49" charset="-122"/>
              <a:ea typeface="黑体" pitchFamily="49" charset="-122"/>
            </a:endParaRPr>
          </a:p>
          <a:p>
            <a:pPr>
              <a:buNone/>
              <a:defRPr sz="2400"/>
            </a:pPr>
            <a:r>
              <a:rPr altLang="en-US" sz="8000" dirty="0" smtClean="0">
                <a:solidFill>
                  <a:srgbClr val="C00000"/>
                </a:solidFill>
                <a:latin typeface="黑体" pitchFamily="49" charset="-122"/>
                <a:ea typeface="黑体" pitchFamily="49" charset="-122"/>
              </a:rPr>
              <a:t>   谢谢观赏</a:t>
            </a:r>
            <a:r>
              <a:rPr lang="en-US" altLang="en-US" sz="8000" dirty="0" smtClean="0">
                <a:solidFill>
                  <a:srgbClr val="C00000"/>
                </a:solidFill>
                <a:latin typeface="黑体" pitchFamily="49" charset="-122"/>
                <a:ea typeface="黑体" pitchFamily="49" charset="-122"/>
              </a:rPr>
              <a:t>!</a:t>
            </a:r>
            <a:endParaRPr sz="8000" dirty="0">
              <a:solidFill>
                <a:srgbClr val="C00000"/>
              </a:solidFill>
              <a:latin typeface="黑体" pitchFamily="49" charset="-122"/>
              <a:ea typeface="黑体" pitchFamily="49"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zhou\Desktop\国徽蓝色2.jpg"/>
          <p:cNvPicPr>
            <a:picLocks noChangeAspect="1" noChangeArrowheads="1"/>
          </p:cNvPicPr>
          <p:nvPr/>
        </p:nvPicPr>
        <p:blipFill>
          <a:blip r:embed="rId2"/>
          <a:srcRect/>
          <a:stretch>
            <a:fillRect/>
          </a:stretch>
        </p:blipFill>
        <p:spPr bwMode="auto">
          <a:xfrm>
            <a:off x="1" y="0"/>
            <a:ext cx="9143999" cy="6858000"/>
          </a:xfrm>
          <a:prstGeom prst="rect">
            <a:avLst/>
          </a:prstGeom>
          <a:noFill/>
        </p:spPr>
      </p:pic>
      <p:sp>
        <p:nvSpPr>
          <p:cNvPr id="2" name="标题 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QAgAAsQEAAHA1AAC5CAAAAAAAAA=="/>
              </a:ext>
            </a:extLst>
          </p:cNvSpPr>
          <p:nvPr>
            <p:ph type="title"/>
          </p:nvPr>
        </p:nvSpPr>
        <p:spPr>
          <a:xfrm>
            <a:off x="457200" y="274955"/>
            <a:ext cx="8229600" cy="1143000"/>
          </a:xfrm>
          <a:prstGeom prst="rect">
            <a:avLst/>
          </a:prstGeom>
          <a:noFill/>
          <a:ln w="12700"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ctr" defTabSz="914400">
              <a:lnSpc>
                <a:spcPct val="100000"/>
              </a:lnSpc>
              <a:spcBef>
                <a:spcPts val="0"/>
              </a:spcBef>
              <a:spcAft>
                <a:spcPts val="0"/>
              </a:spcAft>
              <a:buNone/>
              <a:tabLst/>
              <a:defRPr lang="zh-CN" sz="4400" b="0" i="0" u="none" strike="noStrike" kern="1" spc="0" baseline="0">
                <a:solidFill>
                  <a:schemeClr val="tx1"/>
                </a:solidFill>
                <a:latin typeface="Calibri" pitchFamily="2" charset="0"/>
                <a:ea typeface="Calibri" pitchFamily="2" charset="0"/>
                <a:cs typeface="Calibri" pitchFamily="2" charset="0"/>
              </a:defRPr>
            </a:pPr>
            <a:r>
              <a:rPr dirty="0">
                <a:latin typeface="方正小标宋简体" panose="03000509000000000000" pitchFamily="65" charset="-122"/>
                <a:ea typeface="方正小标宋简体" panose="03000509000000000000" pitchFamily="65" charset="-122"/>
              </a:rPr>
              <a:t>学法用法培训基本情况</a:t>
            </a:r>
          </a:p>
        </p:txBody>
      </p:sp>
      <p:sp>
        <p:nvSpPr>
          <p:cNvPr id="3" name="内容占位符 2"/>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QAgAA2AkAAHA1AACwJQAAAAAAAA=="/>
              </a:ext>
            </a:extLst>
          </p:cNvSpPr>
          <p:nvPr>
            <p:ph type="body" idx="1"/>
          </p:nvPr>
        </p:nvSpPr>
        <p:spPr>
          <a:xfrm>
            <a:off x="457200" y="1600200"/>
            <a:ext cx="8229600" cy="4526280"/>
          </a:xfrm>
          <a:prstGeom prst="rect">
            <a:avLst/>
          </a:prstGeom>
          <a:noFill/>
          <a:ln w="12700"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pPr marL="342900" marR="0" indent="-342900" algn="l" defTabSz="914400">
              <a:lnSpc>
                <a:spcPct val="100000"/>
              </a:lnSpc>
              <a:spcBef>
                <a:spcPts val="0"/>
              </a:spcBef>
              <a:spcAft>
                <a:spcPts val="0"/>
              </a:spcAft>
              <a:buClrTx/>
              <a:buSzTx/>
              <a:buFont typeface="Arial" pitchFamily="2" charset="0"/>
              <a:buChar char="•"/>
              <a:tabLst/>
              <a:defRPr lang="zh-CN" sz="3200" b="0" i="0" u="none" strike="noStrike" kern="1" spc="0" baseline="0">
                <a:solidFill>
                  <a:schemeClr val="tx1"/>
                </a:solidFill>
                <a:latin typeface="Calibri" pitchFamily="2" charset="0"/>
                <a:ea typeface="Calibri" pitchFamily="2" charset="0"/>
                <a:cs typeface="Calibri" pitchFamily="2" charset="0"/>
              </a:defRPr>
            </a:pPr>
            <a:r>
              <a:rPr dirty="0"/>
              <a:t>一、学法用法培训考试对象</a:t>
            </a:r>
          </a:p>
          <a:p>
            <a:pPr marL="342900" marR="0" indent="-342900" algn="l" defTabSz="914400">
              <a:lnSpc>
                <a:spcPct val="100000"/>
              </a:lnSpc>
              <a:spcBef>
                <a:spcPts val="0"/>
              </a:spcBef>
              <a:spcAft>
                <a:spcPts val="0"/>
              </a:spcAft>
              <a:buClrTx/>
              <a:buSzTx/>
              <a:buFont typeface="Arial" pitchFamily="2" charset="0"/>
              <a:buChar char="•"/>
              <a:tabLst/>
              <a:defRPr lang="zh-CN" sz="3200" b="0" i="0" u="none" strike="noStrike" kern="1" spc="0" baseline="0">
                <a:solidFill>
                  <a:schemeClr val="tx1"/>
                </a:solidFill>
                <a:latin typeface="Calibri" pitchFamily="2" charset="0"/>
                <a:ea typeface="Calibri" pitchFamily="2" charset="0"/>
                <a:cs typeface="Calibri" pitchFamily="2" charset="0"/>
              </a:defRPr>
            </a:pPr>
            <a:r>
              <a:rPr lang="zh-CN" sz="2000" dirty="0"/>
              <a:t>（一）自治区、市、县（市、区）、乡（镇）各级党政机关、人民团体公务员及其他从事公务工作人员；</a:t>
            </a:r>
          </a:p>
          <a:p>
            <a:pPr marL="342900" marR="0" indent="-342900" algn="l" defTabSz="914400">
              <a:lnSpc>
                <a:spcPct val="100000"/>
              </a:lnSpc>
              <a:spcBef>
                <a:spcPts val="0"/>
              </a:spcBef>
              <a:spcAft>
                <a:spcPts val="0"/>
              </a:spcAft>
              <a:buClrTx/>
              <a:buSzTx/>
              <a:buFont typeface="Arial" pitchFamily="2" charset="0"/>
              <a:buChar char="•"/>
              <a:tabLst/>
              <a:defRPr lang="zh-CN" sz="3200" b="0" i="0" u="none" strike="noStrike" kern="1" spc="0" baseline="0">
                <a:solidFill>
                  <a:schemeClr val="tx1"/>
                </a:solidFill>
                <a:latin typeface="Calibri" pitchFamily="2" charset="0"/>
                <a:ea typeface="Calibri" pitchFamily="2" charset="0"/>
                <a:cs typeface="Calibri" pitchFamily="2" charset="0"/>
              </a:defRPr>
            </a:pPr>
            <a:r>
              <a:rPr lang="zh-CN" sz="2000" dirty="0"/>
              <a:t>（二）全区参照公务员法管理事业单位在职在编人员及其他从事公务工作人员；</a:t>
            </a:r>
          </a:p>
          <a:p>
            <a:pPr marL="342900" marR="0" indent="-342900" algn="l" defTabSz="914400">
              <a:lnSpc>
                <a:spcPct val="100000"/>
              </a:lnSpc>
              <a:spcBef>
                <a:spcPts val="0"/>
              </a:spcBef>
              <a:spcAft>
                <a:spcPts val="0"/>
              </a:spcAft>
              <a:buClrTx/>
              <a:buSzTx/>
              <a:buFont typeface="Arial" pitchFamily="2" charset="0"/>
              <a:buChar char="•"/>
              <a:tabLst/>
              <a:defRPr lang="zh-CN" sz="3200" b="0" i="0" u="none" strike="noStrike" kern="1" spc="0" baseline="0">
                <a:solidFill>
                  <a:schemeClr val="tx1"/>
                </a:solidFill>
                <a:latin typeface="Calibri" pitchFamily="2" charset="0"/>
                <a:ea typeface="Calibri" pitchFamily="2" charset="0"/>
                <a:cs typeface="Calibri" pitchFamily="2" charset="0"/>
              </a:defRPr>
            </a:pPr>
            <a:r>
              <a:rPr lang="zh-CN" sz="2000" dirty="0"/>
              <a:t>（三）各事业单位在职在编人员及其他从事公务工作人员；</a:t>
            </a:r>
          </a:p>
          <a:p>
            <a:pPr marL="342900" marR="0" indent="-342900" algn="l" defTabSz="914400">
              <a:lnSpc>
                <a:spcPct val="100000"/>
              </a:lnSpc>
              <a:spcBef>
                <a:spcPts val="0"/>
              </a:spcBef>
              <a:spcAft>
                <a:spcPts val="0"/>
              </a:spcAft>
              <a:buClrTx/>
              <a:buSzTx/>
              <a:buFont typeface="Arial" pitchFamily="2" charset="0"/>
              <a:buChar char="•"/>
              <a:tabLst/>
              <a:defRPr lang="zh-CN" sz="3200" b="0" i="0" u="none" strike="noStrike" kern="1" spc="0" baseline="0">
                <a:solidFill>
                  <a:schemeClr val="tx1"/>
                </a:solidFill>
                <a:latin typeface="Calibri" pitchFamily="2" charset="0"/>
                <a:ea typeface="Calibri" pitchFamily="2" charset="0"/>
                <a:cs typeface="Calibri" pitchFamily="2" charset="0"/>
              </a:defRPr>
            </a:pPr>
            <a:r>
              <a:rPr lang="zh-CN" sz="2000" dirty="0"/>
              <a:t>（四）国家出资企业行使监督管理职能的人员以及国家出资企业委派到所属企业中行使管理职能的人员；</a:t>
            </a:r>
          </a:p>
          <a:p>
            <a:pPr marL="342900" marR="0" indent="-342900" algn="l" defTabSz="914400">
              <a:lnSpc>
                <a:spcPct val="100000"/>
              </a:lnSpc>
              <a:spcBef>
                <a:spcPts val="0"/>
              </a:spcBef>
              <a:spcAft>
                <a:spcPts val="0"/>
              </a:spcAft>
              <a:buClrTx/>
              <a:buSzTx/>
              <a:buFont typeface="Arial" pitchFamily="2" charset="0"/>
              <a:buChar char="•"/>
              <a:tabLst/>
              <a:defRPr lang="zh-CN" sz="3200" b="0" i="0" u="none" strike="noStrike" kern="1" spc="0" baseline="0">
                <a:solidFill>
                  <a:schemeClr val="tx1"/>
                </a:solidFill>
                <a:latin typeface="Calibri" pitchFamily="2" charset="0"/>
                <a:ea typeface="Calibri" pitchFamily="2" charset="0"/>
                <a:cs typeface="Calibri" pitchFamily="2" charset="0"/>
              </a:defRPr>
            </a:pPr>
            <a:r>
              <a:rPr lang="zh-CN" sz="2000" dirty="0"/>
              <a:t>（五）其他依照法律从事公务的人员。</a:t>
            </a:r>
          </a:p>
          <a:p>
            <a:pPr marL="342900" marR="0" indent="-342900" algn="l" defTabSz="914400">
              <a:lnSpc>
                <a:spcPct val="100000"/>
              </a:lnSpc>
              <a:spcBef>
                <a:spcPts val="0"/>
              </a:spcBef>
              <a:spcAft>
                <a:spcPts val="0"/>
              </a:spcAft>
              <a:buClrTx/>
              <a:buSzTx/>
              <a:buFont typeface="Arial" pitchFamily="2" charset="0"/>
              <a:buChar char="•"/>
              <a:tabLst/>
              <a:defRPr lang="zh-CN" sz="3200" b="0" i="0" u="none" strike="noStrike" kern="1" spc="0" baseline="0">
                <a:solidFill>
                  <a:schemeClr val="tx1"/>
                </a:solidFill>
                <a:latin typeface="Calibri" pitchFamily="2" charset="0"/>
                <a:ea typeface="Calibri" pitchFamily="2" charset="0"/>
                <a:cs typeface="Calibri" pitchFamily="2" charset="0"/>
              </a:defRPr>
            </a:pPr>
            <a:endParaRPr lang="zh-CN"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zhou\Desktop\国徽蓝色2.jpg"/>
          <p:cNvPicPr>
            <a:picLocks noChangeAspect="1" noChangeArrowheads="1"/>
          </p:cNvPicPr>
          <p:nvPr/>
        </p:nvPicPr>
        <p:blipFill>
          <a:blip r:embed="rId2"/>
          <a:srcRect/>
          <a:stretch>
            <a:fillRect/>
          </a:stretch>
        </p:blipFill>
        <p:spPr bwMode="auto">
          <a:xfrm>
            <a:off x="1" y="0"/>
            <a:ext cx="9143999" cy="6858000"/>
          </a:xfrm>
          <a:prstGeom prst="rect">
            <a:avLst/>
          </a:prstGeom>
          <a:noFill/>
        </p:spPr>
      </p:pic>
      <p:sp>
        <p:nvSpPr>
          <p:cNvPr id="2" name="标题 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QAgAAsQEAAHA1AAC5CAAAAAAAAA=="/>
              </a:ext>
            </a:extLst>
          </p:cNvSpPr>
          <p:nvPr>
            <p:ph type="title"/>
          </p:nvPr>
        </p:nvSpPr>
        <p:spPr>
          <a:xfrm>
            <a:off x="457200" y="274955"/>
            <a:ext cx="8229600" cy="1143000"/>
          </a:xfrm>
          <a:prstGeom prst="rect">
            <a:avLst/>
          </a:prstGeom>
          <a:noFill/>
          <a:ln w="12700"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ctr" defTabSz="914400">
              <a:lnSpc>
                <a:spcPct val="100000"/>
              </a:lnSpc>
              <a:spcBef>
                <a:spcPts val="0"/>
              </a:spcBef>
              <a:spcAft>
                <a:spcPts val="0"/>
              </a:spcAft>
              <a:buNone/>
              <a:tabLst/>
              <a:defRPr lang="zh-CN" sz="4400" b="0" i="0" u="none" strike="noStrike" kern="1" spc="0" baseline="0">
                <a:solidFill>
                  <a:schemeClr val="tx1"/>
                </a:solidFill>
                <a:latin typeface="Calibri" pitchFamily="2" charset="0"/>
                <a:ea typeface="Calibri" pitchFamily="2" charset="0"/>
                <a:cs typeface="Calibri" pitchFamily="2" charset="0"/>
              </a:defRPr>
            </a:pPr>
            <a:r>
              <a:rPr dirty="0">
                <a:latin typeface="方正小标宋简体" panose="03000509000000000000" pitchFamily="65" charset="-122"/>
                <a:ea typeface="方正小标宋简体" panose="03000509000000000000" pitchFamily="65" charset="-122"/>
              </a:rPr>
              <a:t>学法用法培训基本情况</a:t>
            </a:r>
          </a:p>
        </p:txBody>
      </p:sp>
      <p:sp>
        <p:nvSpPr>
          <p:cNvPr id="3" name="内容占位符 2"/>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T4G9DP///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Pgb0F////AQAAAAAAAAAAAAAAAAAAAAAAAAAAAAAAAAAAAAAAAAAAAAAAAn9/fwDu7OEDzMzMAMDA/wB/f38AAAAAAAAAAAAAAAAAAAAAAAAAAAAhAAAAGAAAABQAAADQAgAA2AkAAHA1AACwJQAAAAAAAA=="/>
              </a:ext>
            </a:extLst>
          </p:cNvSpPr>
          <p:nvPr>
            <p:ph type="body" idx="1"/>
          </p:nvPr>
        </p:nvSpPr>
        <p:spPr>
          <a:xfrm>
            <a:off x="457200" y="1600200"/>
            <a:ext cx="8229600" cy="4526280"/>
          </a:xfrm>
          <a:prstGeom prst="rect">
            <a:avLst/>
          </a:prstGeom>
          <a:noFill/>
          <a:ln w="12700"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pPr marL="342900" marR="0" indent="-342900" algn="l" defTabSz="914400">
              <a:lnSpc>
                <a:spcPct val="100000"/>
              </a:lnSpc>
              <a:spcBef>
                <a:spcPts val="0"/>
              </a:spcBef>
              <a:spcAft>
                <a:spcPts val="0"/>
              </a:spcAft>
              <a:buClrTx/>
              <a:buSzTx/>
              <a:buFont typeface="Arial" pitchFamily="2" charset="0"/>
              <a:buChar char="•"/>
              <a:tabLst/>
              <a:defRPr lang="zh-CN" sz="3200" b="0" i="0" u="none" strike="noStrike" kern="1" spc="0" baseline="0">
                <a:solidFill>
                  <a:schemeClr val="tx1"/>
                </a:solidFill>
                <a:latin typeface="Calibri" pitchFamily="2" charset="0"/>
                <a:ea typeface="Calibri" pitchFamily="2" charset="0"/>
                <a:cs typeface="Calibri" pitchFamily="2" charset="0"/>
              </a:defRPr>
            </a:pPr>
            <a:r>
              <a:rPr dirty="0"/>
              <a:t>二、</a:t>
            </a:r>
            <a:r>
              <a:rPr dirty="0" smtClean="0"/>
              <a:t>学习考试方式及时间</a:t>
            </a:r>
            <a:endParaRPr lang="en-US" dirty="0" smtClean="0"/>
          </a:p>
          <a:p>
            <a:pPr marL="342900" marR="0" indent="-342900" algn="l" defTabSz="914400">
              <a:lnSpc>
                <a:spcPct val="100000"/>
              </a:lnSpc>
              <a:spcBef>
                <a:spcPts val="0"/>
              </a:spcBef>
              <a:spcAft>
                <a:spcPts val="0"/>
              </a:spcAft>
              <a:buClrTx/>
              <a:buSzTx/>
              <a:buFont typeface="Arial" pitchFamily="2" charset="0"/>
              <a:buChar char="•"/>
              <a:tabLst/>
              <a:defRPr lang="zh-CN" sz="3200" b="0" i="0" u="none" strike="noStrike" kern="1" spc="0" baseline="0">
                <a:solidFill>
                  <a:schemeClr val="tx1"/>
                </a:solidFill>
                <a:latin typeface="Calibri" pitchFamily="2" charset="0"/>
                <a:ea typeface="Calibri" pitchFamily="2" charset="0"/>
                <a:cs typeface="Calibri" pitchFamily="2" charset="0"/>
              </a:defRPr>
            </a:pPr>
            <a:endParaRPr dirty="0"/>
          </a:p>
          <a:p>
            <a:pPr marL="342900" marR="0" indent="-342900" algn="l" defTabSz="914400">
              <a:lnSpc>
                <a:spcPct val="100000"/>
              </a:lnSpc>
              <a:spcBef>
                <a:spcPts val="0"/>
              </a:spcBef>
              <a:spcAft>
                <a:spcPts val="0"/>
              </a:spcAft>
              <a:buClrTx/>
              <a:buSzTx/>
              <a:buFont typeface="Arial" pitchFamily="2" charset="0"/>
              <a:buChar char="•"/>
              <a:tabLst/>
              <a:defRPr lang="zh-CN" sz="3200" b="0" i="0" u="none" strike="noStrike" kern="1" spc="0" baseline="0">
                <a:solidFill>
                  <a:schemeClr val="tx1"/>
                </a:solidFill>
                <a:latin typeface="Calibri" pitchFamily="2" charset="0"/>
                <a:ea typeface="Calibri" pitchFamily="2" charset="0"/>
                <a:cs typeface="Calibri" pitchFamily="2" charset="0"/>
              </a:defRPr>
            </a:pPr>
            <a:r>
              <a:rPr sz="2800" dirty="0"/>
              <a:t>（一）</a:t>
            </a:r>
            <a:r>
              <a:rPr sz="2800" dirty="0" smtClean="0"/>
              <a:t>采用在线课程学习和网络在线考试方式</a:t>
            </a:r>
            <a:endParaRPr lang="en-US" sz="2800" dirty="0" smtClean="0"/>
          </a:p>
          <a:p>
            <a:pPr marL="342900" marR="0" indent="-342900" algn="l" defTabSz="914400">
              <a:lnSpc>
                <a:spcPct val="100000"/>
              </a:lnSpc>
              <a:spcBef>
                <a:spcPts val="0"/>
              </a:spcBef>
              <a:spcAft>
                <a:spcPts val="0"/>
              </a:spcAft>
              <a:buClrTx/>
              <a:buSzTx/>
              <a:buFont typeface="Arial" pitchFamily="2" charset="0"/>
              <a:buChar char="•"/>
              <a:tabLst/>
              <a:defRPr lang="zh-CN" sz="3200" b="0" i="0" u="none" strike="noStrike" kern="1" spc="0" baseline="0">
                <a:solidFill>
                  <a:schemeClr val="tx1"/>
                </a:solidFill>
                <a:latin typeface="Calibri" pitchFamily="2" charset="0"/>
                <a:ea typeface="Calibri" pitchFamily="2" charset="0"/>
                <a:cs typeface="Calibri" pitchFamily="2" charset="0"/>
              </a:defRPr>
            </a:pPr>
            <a:endParaRPr sz="2800" dirty="0"/>
          </a:p>
          <a:p>
            <a:pPr marL="342900" marR="0" indent="-342900" algn="l" defTabSz="914400">
              <a:lnSpc>
                <a:spcPct val="100000"/>
              </a:lnSpc>
              <a:spcBef>
                <a:spcPts val="0"/>
              </a:spcBef>
              <a:spcAft>
                <a:spcPts val="0"/>
              </a:spcAft>
              <a:buClrTx/>
              <a:buSzTx/>
              <a:buFont typeface="Arial" pitchFamily="2" charset="0"/>
              <a:buChar char="•"/>
              <a:tabLst/>
              <a:defRPr lang="zh-CN" sz="3200" b="0" i="0" u="none" strike="noStrike" kern="1" spc="0" baseline="0">
                <a:solidFill>
                  <a:schemeClr val="tx1"/>
                </a:solidFill>
                <a:latin typeface="Calibri" pitchFamily="2" charset="0"/>
                <a:ea typeface="Calibri" pitchFamily="2" charset="0"/>
                <a:cs typeface="Calibri" pitchFamily="2" charset="0"/>
              </a:defRPr>
            </a:pPr>
            <a:r>
              <a:rPr sz="2800" dirty="0"/>
              <a:t>（二）时间：2019年11月1日--2020年1月31日</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zhou\Desktop\国徽蓝色2.jpg"/>
          <p:cNvPicPr>
            <a:picLocks noChangeAspect="1" noChangeArrowheads="1"/>
          </p:cNvPicPr>
          <p:nvPr/>
        </p:nvPicPr>
        <p:blipFill>
          <a:blip r:embed="rId2"/>
          <a:srcRect/>
          <a:stretch>
            <a:fillRect/>
          </a:stretch>
        </p:blipFill>
        <p:spPr bwMode="auto">
          <a:xfrm>
            <a:off x="1" y="0"/>
            <a:ext cx="9143999" cy="6858000"/>
          </a:xfrm>
          <a:prstGeom prst="rect">
            <a:avLst/>
          </a:prstGeom>
          <a:noFill/>
        </p:spPr>
      </p:pic>
      <p:sp>
        <p:nvSpPr>
          <p:cNvPr id="2" name="标题 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sQEAAHA1AAC5CAAAAAAAAA=="/>
              </a:ext>
            </a:extLst>
          </p:cNvSpPr>
          <p:nvPr>
            <p:ph type="title"/>
          </p:nvPr>
        </p:nvSpPr>
        <p:spPr>
          <a:xfrm>
            <a:off x="457200" y="274955"/>
            <a:ext cx="8229600" cy="114300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ctr" defTabSz="914400">
              <a:lnSpc>
                <a:spcPct val="100000"/>
              </a:lnSpc>
              <a:spcBef>
                <a:spcPts val="0"/>
              </a:spcBef>
              <a:spcAft>
                <a:spcPts val="0"/>
              </a:spcAft>
              <a:buNone/>
              <a:tabLst/>
              <a:defRPr sz="4400" b="0" i="0" u="none" strike="noStrike" kern="1" spc="0" baseline="0">
                <a:solidFill>
                  <a:schemeClr val="tx1"/>
                </a:solidFill>
                <a:latin typeface="Calibri" pitchFamily="2" charset="0"/>
                <a:ea typeface="Calibri" pitchFamily="2" charset="0"/>
                <a:cs typeface="Calibri" pitchFamily="2" charset="0"/>
              </a:defRPr>
            </a:pPr>
            <a:r>
              <a:rPr dirty="0">
                <a:latin typeface="方正小标宋简体" panose="03000509000000000000" pitchFamily="65" charset="-122"/>
                <a:ea typeface="方正小标宋简体" panose="03000509000000000000" pitchFamily="65" charset="-122"/>
              </a:rPr>
              <a:t>学法用法培训基本情况</a:t>
            </a:r>
          </a:p>
        </p:txBody>
      </p:sp>
      <p:sp>
        <p:nvSpPr>
          <p:cNvPr id="3" name="内容占位符 2"/>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2AkAAHA1AACwJQAAAAAAAA=="/>
              </a:ext>
            </a:extLst>
          </p:cNvSpPr>
          <p:nvPr>
            <p:ph type="body" idx="1"/>
          </p:nvPr>
        </p:nvSpPr>
        <p:spPr>
          <a:xfrm>
            <a:off x="457200" y="1600200"/>
            <a:ext cx="8229600" cy="452628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pPr marL="342900" marR="0" indent="-342900" algn="l" defTabSz="914400">
              <a:lnSpc>
                <a:spcPct val="100000"/>
              </a:lnSpc>
              <a:spcBef>
                <a:spcPts val="0"/>
              </a:spcBef>
              <a:spcAft>
                <a:spcPts val="0"/>
              </a:spcAft>
              <a:buClrTx/>
              <a:buSzTx/>
              <a:buFont typeface="Arial" pitchFamily="2" charset="0"/>
              <a:buChar char="•"/>
              <a:tabLst/>
              <a:defRPr sz="3200" b="0" i="0" u="none" strike="noStrike" kern="1" spc="0" baseline="0">
                <a:solidFill>
                  <a:schemeClr val="tx1"/>
                </a:solidFill>
                <a:latin typeface="Calibri" pitchFamily="2" charset="0"/>
                <a:ea typeface="Calibri" pitchFamily="2" charset="0"/>
                <a:cs typeface="Calibri" pitchFamily="2" charset="0"/>
              </a:defRPr>
            </a:pPr>
            <a:r>
              <a:rPr dirty="0"/>
              <a:t>三、培训考试内容、题型及要求</a:t>
            </a:r>
          </a:p>
          <a:p>
            <a:r>
              <a:rPr lang="zh-CN" altLang="zh-CN" dirty="0"/>
              <a:t>（一）书籍学习内容</a:t>
            </a:r>
          </a:p>
          <a:p>
            <a:r>
              <a:rPr lang="zh-CN" altLang="zh-CN" sz="2000" dirty="0" smtClean="0"/>
              <a:t>（</a:t>
            </a:r>
            <a:r>
              <a:rPr lang="zh-CN" altLang="zh-CN" sz="2000" dirty="0"/>
              <a:t>一）书籍学习内容</a:t>
            </a:r>
          </a:p>
          <a:p>
            <a:r>
              <a:rPr lang="en-US" altLang="zh-CN" sz="1800" dirty="0"/>
              <a:t>1.</a:t>
            </a:r>
            <a:r>
              <a:rPr lang="zh-CN" altLang="zh-CN" sz="1800" dirty="0"/>
              <a:t>《“七五”普法读本（四）》</a:t>
            </a:r>
          </a:p>
          <a:p>
            <a:r>
              <a:rPr lang="en-US" altLang="zh-CN" sz="1800" dirty="0"/>
              <a:t>2.</a:t>
            </a:r>
            <a:r>
              <a:rPr lang="zh-CN" altLang="zh-CN" sz="1800" dirty="0"/>
              <a:t>《中华人民共和国宪法》</a:t>
            </a:r>
          </a:p>
          <a:p>
            <a:r>
              <a:rPr lang="en-US" altLang="zh-CN" sz="1800" dirty="0"/>
              <a:t>3.</a:t>
            </a:r>
            <a:r>
              <a:rPr lang="zh-CN" altLang="zh-CN" sz="1800" dirty="0"/>
              <a:t>《人民法院执行工作纲要（</a:t>
            </a:r>
            <a:r>
              <a:rPr lang="en-US" altLang="zh-CN" sz="1800" dirty="0"/>
              <a:t>2019</a:t>
            </a:r>
            <a:r>
              <a:rPr lang="zh-CN" altLang="zh-CN" sz="1800" dirty="0"/>
              <a:t>—</a:t>
            </a:r>
            <a:r>
              <a:rPr lang="en-US" altLang="zh-CN" sz="1800" dirty="0"/>
              <a:t>2023</a:t>
            </a:r>
            <a:r>
              <a:rPr lang="zh-CN" altLang="zh-CN" sz="1800" dirty="0"/>
              <a:t>）》</a:t>
            </a:r>
          </a:p>
          <a:p>
            <a:r>
              <a:rPr lang="en-US" altLang="zh-CN" sz="1800" dirty="0"/>
              <a:t>4.</a:t>
            </a:r>
            <a:r>
              <a:rPr lang="zh-CN" altLang="zh-CN" sz="1800" dirty="0"/>
              <a:t>《〈关于完善质量保障体系提升建筑工程品质的指导意见〉解读》</a:t>
            </a:r>
          </a:p>
          <a:p>
            <a:r>
              <a:rPr lang="en-US" altLang="zh-CN" sz="1800" dirty="0"/>
              <a:t>5.</a:t>
            </a:r>
            <a:r>
              <a:rPr lang="zh-CN" altLang="zh-CN" sz="1800" dirty="0"/>
              <a:t>《关于加强综合治理从源头切实解决执行难问题的意见》</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zhou\Desktop\国徽蓝色2.jpg"/>
          <p:cNvPicPr>
            <a:picLocks noChangeAspect="1" noChangeArrowheads="1"/>
          </p:cNvPicPr>
          <p:nvPr/>
        </p:nvPicPr>
        <p:blipFill>
          <a:blip r:embed="rId2"/>
          <a:srcRect/>
          <a:stretch>
            <a:fillRect/>
          </a:stretch>
        </p:blipFill>
        <p:spPr bwMode="auto">
          <a:xfrm>
            <a:off x="1" y="0"/>
            <a:ext cx="9143999" cy="6858000"/>
          </a:xfrm>
          <a:prstGeom prst="rect">
            <a:avLst/>
          </a:prstGeom>
          <a:noFill/>
        </p:spPr>
      </p:pic>
      <p:sp>
        <p:nvSpPr>
          <p:cNvPr id="2" name="标题 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sQEAAHA1AAC5CAAAAAAAAA=="/>
              </a:ext>
            </a:extLst>
          </p:cNvSpPr>
          <p:nvPr>
            <p:ph type="title"/>
          </p:nvPr>
        </p:nvSpPr>
        <p:spPr>
          <a:xfrm>
            <a:off x="457200" y="274955"/>
            <a:ext cx="8229600" cy="114300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ctr" defTabSz="914400">
              <a:lnSpc>
                <a:spcPct val="100000"/>
              </a:lnSpc>
              <a:spcBef>
                <a:spcPts val="0"/>
              </a:spcBef>
              <a:spcAft>
                <a:spcPts val="0"/>
              </a:spcAft>
              <a:buNone/>
              <a:tabLst/>
              <a:defRPr sz="4400" b="0" i="0" u="none" strike="noStrike" kern="1" spc="0" baseline="0">
                <a:solidFill>
                  <a:schemeClr val="tx1"/>
                </a:solidFill>
                <a:latin typeface="Calibri" pitchFamily="2" charset="0"/>
                <a:ea typeface="Calibri" pitchFamily="2" charset="0"/>
                <a:cs typeface="Calibri" pitchFamily="2" charset="0"/>
              </a:defRPr>
            </a:pPr>
            <a:r>
              <a:t>学法用法培训基本情况</a:t>
            </a:r>
          </a:p>
        </p:txBody>
      </p:sp>
      <p:sp>
        <p:nvSpPr>
          <p:cNvPr id="3" name="内容占位符 2"/>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2AkAAHA1AACwJQAAAAAAAA=="/>
              </a:ext>
            </a:extLst>
          </p:cNvSpPr>
          <p:nvPr>
            <p:ph type="body" idx="1"/>
          </p:nvPr>
        </p:nvSpPr>
        <p:spPr>
          <a:xfrm>
            <a:off x="457200" y="1600200"/>
            <a:ext cx="8229600" cy="452628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pPr marL="342900" marR="0" indent="-342900" algn="l" defTabSz="914400">
              <a:lnSpc>
                <a:spcPct val="100000"/>
              </a:lnSpc>
              <a:spcBef>
                <a:spcPts val="0"/>
              </a:spcBef>
              <a:spcAft>
                <a:spcPts val="0"/>
              </a:spcAft>
              <a:buClrTx/>
              <a:buSzTx/>
              <a:buFont typeface="Arial" pitchFamily="2" charset="0"/>
              <a:buChar char="•"/>
              <a:tabLst/>
              <a:defRPr sz="3200" b="0" i="0" u="none" strike="noStrike" kern="1" spc="0" baseline="0">
                <a:solidFill>
                  <a:schemeClr val="tx1"/>
                </a:solidFill>
                <a:latin typeface="Calibri" pitchFamily="2" charset="0"/>
                <a:ea typeface="Calibri" pitchFamily="2" charset="0"/>
                <a:cs typeface="Calibri" pitchFamily="2" charset="0"/>
              </a:defRPr>
            </a:pPr>
            <a:r>
              <a:rPr dirty="0"/>
              <a:t>三、培训考试内容、题型及要求</a:t>
            </a:r>
          </a:p>
          <a:p>
            <a:r>
              <a:rPr lang="zh-CN" altLang="zh-CN" dirty="0"/>
              <a:t>（一）书籍学习内容</a:t>
            </a:r>
          </a:p>
          <a:p>
            <a:r>
              <a:rPr lang="en-US" altLang="zh-CN" sz="1800" dirty="0"/>
              <a:t>6.</a:t>
            </a:r>
            <a:r>
              <a:rPr lang="zh-CN" altLang="zh-CN" sz="1800" dirty="0"/>
              <a:t>《〈体育强国建设纲要〉三方面解读》</a:t>
            </a:r>
          </a:p>
          <a:p>
            <a:r>
              <a:rPr lang="en-US" altLang="zh-CN" sz="1800" dirty="0"/>
              <a:t>7.</a:t>
            </a:r>
            <a:r>
              <a:rPr lang="zh-CN" altLang="zh-CN" sz="1800" dirty="0"/>
              <a:t>《〈中国共产党农村工作条例〉解读》</a:t>
            </a:r>
          </a:p>
          <a:p>
            <a:r>
              <a:rPr lang="en-US" altLang="zh-CN" sz="1800" dirty="0"/>
              <a:t>8.</a:t>
            </a:r>
            <a:r>
              <a:rPr lang="zh-CN" altLang="zh-CN" sz="1800" dirty="0"/>
              <a:t>《解读</a:t>
            </a:r>
            <a:r>
              <a:rPr lang="en-US" altLang="zh-CN" sz="1800" dirty="0"/>
              <a:t>6</a:t>
            </a:r>
            <a:r>
              <a:rPr lang="zh-CN" altLang="zh-CN" sz="1800" dirty="0"/>
              <a:t>个新设自贸试验区总体方案》</a:t>
            </a:r>
          </a:p>
          <a:p>
            <a:r>
              <a:rPr lang="en-US" altLang="zh-CN" sz="1800" dirty="0"/>
              <a:t>9.</a:t>
            </a:r>
            <a:r>
              <a:rPr lang="zh-CN" altLang="zh-CN" sz="1800" dirty="0"/>
              <a:t>《关于加快推进公共法律服务体系建设的意见》</a:t>
            </a:r>
          </a:p>
          <a:p>
            <a:r>
              <a:rPr lang="en-US" altLang="zh-CN" sz="1800" dirty="0"/>
              <a:t>10.</a:t>
            </a:r>
            <a:r>
              <a:rPr lang="zh-CN" altLang="zh-CN" sz="1800" dirty="0"/>
              <a:t>《广西壮族自治区乡村规划建设管理条例》</a:t>
            </a:r>
            <a:endParaRPr lang="en-US" altLang="zh-CN" sz="1800" dirty="0"/>
          </a:p>
          <a:p>
            <a:r>
              <a:rPr lang="en-US" altLang="zh-CN" sz="1800" dirty="0"/>
              <a:t>11.《</a:t>
            </a:r>
            <a:r>
              <a:rPr lang="zh-CN" altLang="en-US" sz="1800" dirty="0"/>
              <a:t>中华人民共和国职业病防治法</a:t>
            </a:r>
            <a:r>
              <a:rPr lang="en-US" altLang="zh-CN" sz="1800" dirty="0"/>
              <a:t>》</a:t>
            </a:r>
          </a:p>
          <a:p>
            <a:r>
              <a:rPr lang="en-US" altLang="zh-CN" sz="1800" dirty="0"/>
              <a:t>12.《</a:t>
            </a:r>
            <a:r>
              <a:rPr lang="zh-CN" altLang="en-US" sz="1800" dirty="0"/>
              <a:t>中华人民共和国消费者权益保护法</a:t>
            </a:r>
            <a:r>
              <a:rPr lang="en-US" altLang="zh-CN" sz="1800" dirty="0"/>
              <a:t>》</a:t>
            </a:r>
          </a:p>
          <a:p>
            <a:r>
              <a:rPr lang="en-US" altLang="zh-CN" sz="1800" dirty="0"/>
              <a:t>13.《</a:t>
            </a:r>
            <a:r>
              <a:rPr lang="zh-CN" altLang="en-US" sz="1800" dirty="0"/>
              <a:t>中华人民共和国电子商务法</a:t>
            </a:r>
            <a:r>
              <a:rPr lang="en-US" altLang="zh-CN" sz="1800" dirty="0"/>
              <a:t>》</a:t>
            </a:r>
            <a:endParaRPr lang="zh-CN" altLang="en-US"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zhou\Desktop\国徽蓝色2.jpg"/>
          <p:cNvPicPr>
            <a:picLocks noChangeAspect="1" noChangeArrowheads="1"/>
          </p:cNvPicPr>
          <p:nvPr/>
        </p:nvPicPr>
        <p:blipFill>
          <a:blip r:embed="rId2"/>
          <a:srcRect/>
          <a:stretch>
            <a:fillRect/>
          </a:stretch>
        </p:blipFill>
        <p:spPr bwMode="auto">
          <a:xfrm>
            <a:off x="1" y="0"/>
            <a:ext cx="9143999" cy="6858000"/>
          </a:xfrm>
          <a:prstGeom prst="rect">
            <a:avLst/>
          </a:prstGeom>
          <a:noFill/>
        </p:spPr>
      </p:pic>
      <p:sp>
        <p:nvSpPr>
          <p:cNvPr id="2" name="标题 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sQEAAHA1AAC5CAAAAAAAAA=="/>
              </a:ext>
            </a:extLst>
          </p:cNvSpPr>
          <p:nvPr>
            <p:ph type="title"/>
          </p:nvPr>
        </p:nvSpPr>
        <p:spPr>
          <a:xfrm>
            <a:off x="457200" y="274955"/>
            <a:ext cx="8229600" cy="114300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ctr" defTabSz="914400">
              <a:lnSpc>
                <a:spcPct val="100000"/>
              </a:lnSpc>
              <a:spcBef>
                <a:spcPts val="0"/>
              </a:spcBef>
              <a:spcAft>
                <a:spcPts val="0"/>
              </a:spcAft>
              <a:buNone/>
              <a:tabLst/>
              <a:defRPr sz="4400" b="0" i="0" u="none" strike="noStrike" kern="1" spc="0" baseline="0">
                <a:solidFill>
                  <a:schemeClr val="tx1"/>
                </a:solidFill>
                <a:latin typeface="Calibri" pitchFamily="2" charset="0"/>
                <a:ea typeface="Calibri" pitchFamily="2" charset="0"/>
                <a:cs typeface="Calibri" pitchFamily="2" charset="0"/>
              </a:defRPr>
            </a:pPr>
            <a:r>
              <a:t>学法用法培训基本情况</a:t>
            </a:r>
          </a:p>
        </p:txBody>
      </p:sp>
      <p:sp>
        <p:nvSpPr>
          <p:cNvPr id="3" name="内容占位符 2"/>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2AkAAHA1AACwJQAAAAAAAA=="/>
              </a:ext>
            </a:extLst>
          </p:cNvSpPr>
          <p:nvPr>
            <p:ph type="body" idx="1"/>
          </p:nvPr>
        </p:nvSpPr>
        <p:spPr>
          <a:xfrm>
            <a:off x="457200" y="1600200"/>
            <a:ext cx="8229600" cy="452628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pPr marL="342900" marR="0" indent="-342900" algn="l" defTabSz="914400">
              <a:lnSpc>
                <a:spcPct val="100000"/>
              </a:lnSpc>
              <a:spcBef>
                <a:spcPts val="0"/>
              </a:spcBef>
              <a:spcAft>
                <a:spcPts val="0"/>
              </a:spcAft>
              <a:buClrTx/>
              <a:buSzTx/>
              <a:buFont typeface="Arial" pitchFamily="2" charset="0"/>
              <a:buChar char="•"/>
              <a:tabLst/>
              <a:defRPr sz="3200" b="0" i="0" u="none" strike="noStrike" kern="1" spc="0" baseline="0">
                <a:solidFill>
                  <a:schemeClr val="tx1"/>
                </a:solidFill>
                <a:latin typeface="Calibri" pitchFamily="2" charset="0"/>
                <a:ea typeface="Calibri" pitchFamily="2" charset="0"/>
                <a:cs typeface="Calibri" pitchFamily="2" charset="0"/>
              </a:defRPr>
            </a:pPr>
            <a:r>
              <a:rPr dirty="0"/>
              <a:t>三、培训考试内容、题型及要求</a:t>
            </a:r>
          </a:p>
          <a:p>
            <a:r>
              <a:rPr lang="zh-CN" altLang="zh-CN" sz="2800" dirty="0"/>
              <a:t>（二）视频学习内容</a:t>
            </a:r>
            <a:endParaRPr lang="en-US" altLang="zh-CN" sz="2800" dirty="0"/>
          </a:p>
          <a:p>
            <a:r>
              <a:rPr lang="en-US" altLang="zh-CN" sz="2400" dirty="0"/>
              <a:t>1.</a:t>
            </a:r>
            <a:r>
              <a:rPr lang="zh-CN" altLang="zh-CN" sz="2400" dirty="0"/>
              <a:t>《提高领导干部运用法治思维和法治方式的能力》讲座</a:t>
            </a:r>
          </a:p>
          <a:p>
            <a:r>
              <a:rPr lang="en-US" altLang="zh-CN" sz="2400" dirty="0"/>
              <a:t>2.</a:t>
            </a:r>
            <a:r>
              <a:rPr lang="zh-CN" altLang="zh-CN" sz="2400" dirty="0"/>
              <a:t>《建设法治政府的重点问题》讲座</a:t>
            </a:r>
          </a:p>
          <a:p>
            <a:r>
              <a:rPr lang="en-US" altLang="zh-CN" sz="2400" dirty="0"/>
              <a:t>3.</a:t>
            </a:r>
            <a:r>
              <a:rPr lang="zh-CN" altLang="zh-CN" sz="2400" dirty="0"/>
              <a:t>《国家安全法讲座》讲座</a:t>
            </a:r>
          </a:p>
          <a:p>
            <a:r>
              <a:rPr lang="en-US" altLang="zh-CN" sz="2400" dirty="0"/>
              <a:t>4.</a:t>
            </a:r>
            <a:r>
              <a:rPr lang="zh-CN" altLang="zh-CN" sz="2400" dirty="0"/>
              <a:t>《全面推进政务公开</a:t>
            </a:r>
            <a:r>
              <a:rPr lang="en-US" altLang="zh-CN" sz="2400" dirty="0"/>
              <a:t>  </a:t>
            </a:r>
            <a:r>
              <a:rPr lang="zh-CN" altLang="zh-CN" sz="2400" dirty="0"/>
              <a:t>打造阳光政府》讲座</a:t>
            </a:r>
          </a:p>
          <a:p>
            <a:r>
              <a:rPr lang="en-US" altLang="zh-CN" sz="2400" dirty="0"/>
              <a:t>5.</a:t>
            </a:r>
            <a:r>
              <a:rPr lang="zh-CN" altLang="zh-CN" sz="2400" dirty="0"/>
              <a:t>《行政执法规范化》讲座</a:t>
            </a:r>
          </a:p>
          <a:p>
            <a:r>
              <a:rPr lang="en-US" altLang="zh-CN" sz="2400" dirty="0"/>
              <a:t>6.</a:t>
            </a:r>
            <a:r>
              <a:rPr lang="zh-CN" altLang="zh-CN" sz="2400" dirty="0"/>
              <a:t>《深入推行行政问责制</a:t>
            </a:r>
            <a:r>
              <a:rPr lang="en-US" altLang="zh-CN" sz="2400" dirty="0"/>
              <a:t>  </a:t>
            </a:r>
            <a:r>
              <a:rPr lang="zh-CN" altLang="zh-CN" sz="2400" dirty="0"/>
              <a:t>建设责任政府》讲座</a:t>
            </a:r>
          </a:p>
          <a:p>
            <a:r>
              <a:rPr lang="en-US" altLang="zh-CN" sz="2400" dirty="0"/>
              <a:t>7.</a:t>
            </a:r>
            <a:r>
              <a:rPr lang="zh-CN" altLang="zh-CN" sz="2400" dirty="0"/>
              <a:t>《食品安全法解读》讲座</a:t>
            </a:r>
          </a:p>
          <a:p>
            <a:r>
              <a:rPr lang="en-US" altLang="zh-CN" sz="2400" dirty="0"/>
              <a:t>8.</a:t>
            </a:r>
            <a:r>
              <a:rPr lang="zh-CN" altLang="zh-CN" sz="2400" dirty="0"/>
              <a:t>《深入贯彻人民调解法，完善中国特色人民调解制度》讲座</a:t>
            </a:r>
          </a:p>
          <a:p>
            <a:r>
              <a:rPr lang="en-US" altLang="zh-CN" sz="2400" dirty="0"/>
              <a:t>9.</a:t>
            </a:r>
            <a:r>
              <a:rPr lang="zh-CN" altLang="zh-CN" sz="2400" dirty="0"/>
              <a:t>《民族区域自治法解读》讲座</a:t>
            </a:r>
          </a:p>
        </p:txBody>
      </p:sp>
    </p:spTree>
    <p:extLst>
      <p:ext uri="{BB962C8B-B14F-4D97-AF65-F5344CB8AC3E}">
        <p14:creationId xmlns:p14="http://schemas.microsoft.com/office/powerpoint/2010/main" val="25366770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zhou\Desktop\国徽蓝色2.jpg"/>
          <p:cNvPicPr>
            <a:picLocks noChangeAspect="1" noChangeArrowheads="1"/>
          </p:cNvPicPr>
          <p:nvPr/>
        </p:nvPicPr>
        <p:blipFill>
          <a:blip r:embed="rId2"/>
          <a:srcRect/>
          <a:stretch>
            <a:fillRect/>
          </a:stretch>
        </p:blipFill>
        <p:spPr bwMode="auto">
          <a:xfrm>
            <a:off x="1" y="0"/>
            <a:ext cx="9143999" cy="6858000"/>
          </a:xfrm>
          <a:prstGeom prst="rect">
            <a:avLst/>
          </a:prstGeom>
          <a:noFill/>
        </p:spPr>
      </p:pic>
      <p:sp>
        <p:nvSpPr>
          <p:cNvPr id="2" name="标题 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sQEAAHA1AAC5CAAAAAAAAA=="/>
              </a:ext>
            </a:extLst>
          </p:cNvSpPr>
          <p:nvPr>
            <p:ph type="title"/>
          </p:nvPr>
        </p:nvSpPr>
        <p:spPr>
          <a:xfrm>
            <a:off x="457200" y="274955"/>
            <a:ext cx="8229600" cy="114300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ctr" defTabSz="914400">
              <a:lnSpc>
                <a:spcPct val="100000"/>
              </a:lnSpc>
              <a:spcBef>
                <a:spcPts val="0"/>
              </a:spcBef>
              <a:spcAft>
                <a:spcPts val="0"/>
              </a:spcAft>
              <a:buNone/>
              <a:tabLst/>
              <a:defRPr sz="4400" b="0" i="0" u="none" strike="noStrike" kern="1" spc="0" baseline="0">
                <a:solidFill>
                  <a:schemeClr val="tx1"/>
                </a:solidFill>
                <a:latin typeface="Calibri" pitchFamily="2" charset="0"/>
                <a:ea typeface="Calibri" pitchFamily="2" charset="0"/>
                <a:cs typeface="Calibri" pitchFamily="2" charset="0"/>
              </a:defRPr>
            </a:pPr>
            <a:r>
              <a:t>学法用法培训基本情况</a:t>
            </a:r>
          </a:p>
        </p:txBody>
      </p:sp>
      <p:sp>
        <p:nvSpPr>
          <p:cNvPr id="3" name="内容占位符 2"/>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2AkAAHA1AACwJQAAAAAAAA=="/>
              </a:ext>
            </a:extLst>
          </p:cNvSpPr>
          <p:nvPr>
            <p:ph type="body" idx="1"/>
          </p:nvPr>
        </p:nvSpPr>
        <p:spPr>
          <a:xfrm>
            <a:off x="457200" y="1600200"/>
            <a:ext cx="8229600" cy="452628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pPr marL="342900" marR="0" indent="-342900" algn="l" defTabSz="914400">
              <a:lnSpc>
                <a:spcPct val="100000"/>
              </a:lnSpc>
              <a:spcBef>
                <a:spcPts val="0"/>
              </a:spcBef>
              <a:spcAft>
                <a:spcPts val="0"/>
              </a:spcAft>
              <a:buClrTx/>
              <a:buSzTx/>
              <a:buFont typeface="Arial" pitchFamily="2" charset="0"/>
              <a:buChar char="•"/>
              <a:tabLst/>
              <a:defRPr sz="3200" b="0" i="0" u="none" strike="noStrike" kern="1" spc="0" baseline="0">
                <a:solidFill>
                  <a:schemeClr val="tx1"/>
                </a:solidFill>
                <a:latin typeface="Calibri" pitchFamily="2" charset="0"/>
                <a:ea typeface="Calibri" pitchFamily="2" charset="0"/>
                <a:cs typeface="Calibri" pitchFamily="2" charset="0"/>
              </a:defRPr>
            </a:pPr>
            <a:r>
              <a:rPr dirty="0"/>
              <a:t>三、培训考试内容、题型及要求</a:t>
            </a:r>
          </a:p>
          <a:p>
            <a:r>
              <a:rPr lang="zh-CN" altLang="zh-CN" sz="2800" dirty="0"/>
              <a:t>（二）视频学习内容</a:t>
            </a:r>
          </a:p>
          <a:p>
            <a:r>
              <a:rPr lang="en-US" altLang="zh-CN" sz="2800" dirty="0"/>
              <a:t>10.</a:t>
            </a:r>
            <a:r>
              <a:rPr lang="zh-CN" altLang="zh-CN" sz="2800" dirty="0"/>
              <a:t>《学习保守秘密法，依法保守国家秘密》讲座</a:t>
            </a:r>
          </a:p>
          <a:p>
            <a:r>
              <a:rPr lang="en-US" altLang="zh-CN" sz="2800" dirty="0"/>
              <a:t>11.</a:t>
            </a:r>
            <a:r>
              <a:rPr lang="zh-CN" altLang="zh-CN" sz="2800" dirty="0"/>
              <a:t>《提高领导干部运用法治思维和法治方式的能力》讲座</a:t>
            </a:r>
          </a:p>
          <a:p>
            <a:r>
              <a:rPr lang="en-US" altLang="zh-CN" sz="2800" dirty="0"/>
              <a:t>12.</a:t>
            </a:r>
            <a:r>
              <a:rPr lang="zh-CN" altLang="zh-CN" sz="2800" dirty="0"/>
              <a:t>《构建劳动关系的法律保障》讲座</a:t>
            </a:r>
          </a:p>
          <a:p>
            <a:r>
              <a:rPr lang="en-US" altLang="zh-CN" sz="2800" dirty="0"/>
              <a:t>13.</a:t>
            </a:r>
            <a:r>
              <a:rPr lang="zh-CN" altLang="zh-CN" sz="2800" dirty="0"/>
              <a:t>《行政诉讼法的修订与行政复议的应对》讲座</a:t>
            </a:r>
          </a:p>
          <a:p>
            <a:r>
              <a:rPr lang="en-US" altLang="zh-CN" sz="2800" dirty="0"/>
              <a:t>14.</a:t>
            </a:r>
            <a:r>
              <a:rPr lang="zh-CN" altLang="zh-CN" sz="2800" dirty="0"/>
              <a:t>《学习贯彻国家安全法，切实维护好国家安全》讲座</a:t>
            </a:r>
          </a:p>
          <a:p>
            <a:r>
              <a:rPr lang="en-US" altLang="zh-CN" sz="2800" dirty="0"/>
              <a:t>15.</a:t>
            </a:r>
            <a:r>
              <a:rPr lang="zh-CN" altLang="zh-CN" sz="2800" dirty="0"/>
              <a:t>《广告法解读》讲座</a:t>
            </a:r>
          </a:p>
          <a:p>
            <a:r>
              <a:rPr lang="en-US" altLang="zh-CN" sz="2800" dirty="0"/>
              <a:t>16.</a:t>
            </a:r>
            <a:r>
              <a:rPr lang="zh-CN" altLang="zh-CN" sz="2800" dirty="0"/>
              <a:t>《社会保险法解读》讲座</a:t>
            </a:r>
          </a:p>
        </p:txBody>
      </p:sp>
    </p:spTree>
    <p:extLst>
      <p:ext uri="{BB962C8B-B14F-4D97-AF65-F5344CB8AC3E}">
        <p14:creationId xmlns:p14="http://schemas.microsoft.com/office/powerpoint/2010/main" val="5188554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zhou\Desktop\国徽蓝色2.jpg"/>
          <p:cNvPicPr>
            <a:picLocks noChangeAspect="1" noChangeArrowheads="1"/>
          </p:cNvPicPr>
          <p:nvPr/>
        </p:nvPicPr>
        <p:blipFill>
          <a:blip r:embed="rId2"/>
          <a:srcRect/>
          <a:stretch>
            <a:fillRect/>
          </a:stretch>
        </p:blipFill>
        <p:spPr bwMode="auto">
          <a:xfrm>
            <a:off x="1" y="0"/>
            <a:ext cx="9143999" cy="6858000"/>
          </a:xfrm>
          <a:prstGeom prst="rect">
            <a:avLst/>
          </a:prstGeom>
          <a:noFill/>
        </p:spPr>
      </p:pic>
      <p:sp>
        <p:nvSpPr>
          <p:cNvPr id="2" name="标题 1"/>
          <p:cNvSpPr>
            <a:spLocks noGrp="1" noChangeArrowheads="1"/>
            <a:extLst>
              <a:ext uri="smNativeData">
                <pr:smNativeData xmlns="" xmlns:pr="pr" val="SMDATA_12_YkirXR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sQEAAHA1AAC5CAAAAAAAAA=="/>
              </a:ext>
            </a:extLst>
          </p:cNvSpPr>
          <p:nvPr>
            <p:ph type="title"/>
          </p:nvPr>
        </p:nvSpPr>
        <p:spPr>
          <a:xfrm>
            <a:off x="457200" y="274955"/>
            <a:ext cx="8229600" cy="114300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ctr">
            <a:prstTxWarp prst="textNoShape">
              <a:avLst/>
            </a:prstTxWarp>
          </a:bodyPr>
          <a:lstStyle/>
          <a:p>
            <a:pPr marL="0" marR="0" indent="0" algn="ctr" defTabSz="914400">
              <a:lnSpc>
                <a:spcPct val="100000"/>
              </a:lnSpc>
              <a:spcBef>
                <a:spcPts val="0"/>
              </a:spcBef>
              <a:spcAft>
                <a:spcPts val="0"/>
              </a:spcAft>
              <a:buNone/>
              <a:tabLst/>
              <a:defRPr sz="4400" b="0" i="0" u="none" strike="noStrike" kern="1" spc="0" baseline="0">
                <a:solidFill>
                  <a:schemeClr val="tx1"/>
                </a:solidFill>
                <a:latin typeface="Calibri" pitchFamily="2" charset="0"/>
                <a:ea typeface="Calibri" pitchFamily="2" charset="0"/>
                <a:cs typeface="Calibri" pitchFamily="2" charset="0"/>
              </a:defRPr>
            </a:pPr>
            <a:r>
              <a:t>学法用法培训基本情况</a:t>
            </a:r>
          </a:p>
        </p:txBody>
      </p:sp>
      <p:sp>
        <p:nvSpPr>
          <p:cNvPr id="3" name="内容占位符 2"/>
          <p:cNvSpPr>
            <a:spLocks noGrp="1" noChangeArrowheads="1"/>
            <a:extLst>
              <a:ext uri="smNativeData">
                <pr:smNativeData xmlns="" xmlns:pr="pr" val="SMDATA_12_YkirXR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u7OE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QAgAA2AkAAHA1AACwJQAAAAAAAA=="/>
              </a:ext>
            </a:extLst>
          </p:cNvSpPr>
          <p:nvPr>
            <p:ph type="body" idx="1"/>
          </p:nvPr>
        </p:nvSpPr>
        <p:spPr>
          <a:xfrm>
            <a:off x="457200" y="1600200"/>
            <a:ext cx="8229600" cy="452628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prstTxWarp prst="textNoShape">
              <a:avLst/>
            </a:prstTxWarp>
          </a:bodyPr>
          <a:lstStyle/>
          <a:p>
            <a:pPr marL="342900" marR="0" indent="-342900" algn="l" defTabSz="914400">
              <a:lnSpc>
                <a:spcPct val="100000"/>
              </a:lnSpc>
              <a:spcBef>
                <a:spcPts val="0"/>
              </a:spcBef>
              <a:spcAft>
                <a:spcPts val="0"/>
              </a:spcAft>
              <a:buClrTx/>
              <a:buSzTx/>
              <a:buFont typeface="Arial" pitchFamily="2" charset="0"/>
              <a:buChar char="•"/>
              <a:tabLst/>
              <a:defRPr sz="3200" b="0" i="0" u="none" strike="noStrike" kern="1" spc="0" baseline="0">
                <a:solidFill>
                  <a:schemeClr val="tx1"/>
                </a:solidFill>
                <a:latin typeface="Calibri" pitchFamily="2" charset="0"/>
                <a:ea typeface="Calibri" pitchFamily="2" charset="0"/>
                <a:cs typeface="Calibri" pitchFamily="2" charset="0"/>
              </a:defRPr>
            </a:pPr>
            <a:r>
              <a:rPr dirty="0"/>
              <a:t>三、培训考试内容、题型及要求</a:t>
            </a:r>
          </a:p>
          <a:p>
            <a:pPr marL="342900" marR="0" indent="-342900" algn="l" defTabSz="914400">
              <a:lnSpc>
                <a:spcPct val="100000"/>
              </a:lnSpc>
              <a:spcBef>
                <a:spcPts val="0"/>
              </a:spcBef>
              <a:spcAft>
                <a:spcPts val="0"/>
              </a:spcAft>
              <a:buClrTx/>
              <a:buSzTx/>
              <a:buFont typeface="Arial" pitchFamily="2" charset="0"/>
              <a:buChar char="•"/>
              <a:tabLst/>
              <a:defRPr sz="3200" b="0" i="0" u="none" strike="noStrike" kern="1" spc="0" baseline="0">
                <a:solidFill>
                  <a:schemeClr val="tx1"/>
                </a:solidFill>
                <a:latin typeface="Calibri" pitchFamily="2" charset="0"/>
                <a:ea typeface="Calibri" pitchFamily="2" charset="0"/>
                <a:cs typeface="Calibri" pitchFamily="2" charset="0"/>
              </a:defRPr>
            </a:pPr>
            <a:r>
              <a:rPr dirty="0" smtClean="0"/>
              <a:t>（</a:t>
            </a:r>
            <a:r>
              <a:rPr lang="zh-CN" altLang="en-US" dirty="0" smtClean="0"/>
              <a:t>三</a:t>
            </a:r>
            <a:r>
              <a:rPr dirty="0" smtClean="0"/>
              <a:t>）</a:t>
            </a:r>
            <a:r>
              <a:rPr dirty="0"/>
              <a:t>考试内容、题型及说明</a:t>
            </a:r>
          </a:p>
          <a:p>
            <a:pPr>
              <a:defRPr sz="2400"/>
            </a:pPr>
            <a:r>
              <a:rPr dirty="0"/>
              <a:t>1、考试内容。</a:t>
            </a:r>
          </a:p>
          <a:p>
            <a:pPr>
              <a:defRPr sz="2400"/>
            </a:pPr>
            <a:r>
              <a:rPr dirty="0"/>
              <a:t>       在2016—2018年全区国家工作人员学法用法考试试题库基础上，以全区普法统编教材《“七五”普法读本（四）》为主。</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esentation">
  <a:themeElements>
    <a:clrScheme name="Presentation 1">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resentation">
      <a:majorFont>
        <a:latin typeface="Calibri"/>
        <a:ea typeface="Calibri"/>
        <a:cs typeface="Calibri"/>
      </a:majorFont>
      <a:minorFont>
        <a:latin typeface="Calibri"/>
        <a:ea typeface="Calibri"/>
        <a:cs typeface="Calibr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sentation 1">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Presentation 2">
        <a:dk1>
          <a:srgbClr val="FFFFFF"/>
        </a:dk1>
        <a:lt1>
          <a:srgbClr val="000000"/>
        </a:lt1>
        <a:dk2>
          <a:srgbClr val="EEECE1"/>
        </a:dk2>
        <a:lt2>
          <a:srgbClr val="1F497D"/>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81</TotalTime>
  <Words>973</Words>
  <Application>Microsoft Office PowerPoint</Application>
  <PresentationFormat>全屏显示(4:3)</PresentationFormat>
  <Paragraphs>150</Paragraphs>
  <Slides>25</Slides>
  <Notes>0</Notes>
  <HiddenSlides>0</HiddenSlides>
  <MMClips>0</MMClips>
  <ScaleCrop>false</ScaleCrop>
  <HeadingPairs>
    <vt:vector size="4" baseType="variant">
      <vt:variant>
        <vt:lpstr>主题</vt:lpstr>
      </vt:variant>
      <vt:variant>
        <vt:i4>1</vt:i4>
      </vt:variant>
      <vt:variant>
        <vt:lpstr>幻灯片标题</vt:lpstr>
      </vt:variant>
      <vt:variant>
        <vt:i4>25</vt:i4>
      </vt:variant>
    </vt:vector>
  </HeadingPairs>
  <TitlesOfParts>
    <vt:vector size="26" baseType="lpstr">
      <vt:lpstr>Presentation</vt:lpstr>
      <vt:lpstr>学法用法考试培训</vt:lpstr>
      <vt:lpstr>目录</vt:lpstr>
      <vt:lpstr>学法用法培训基本情况</vt:lpstr>
      <vt:lpstr>学法用法培训基本情况</vt:lpstr>
      <vt:lpstr>学法用法培训基本情况</vt:lpstr>
      <vt:lpstr>学法用法培训基本情况</vt:lpstr>
      <vt:lpstr>学法用法培训基本情况</vt:lpstr>
      <vt:lpstr>学法用法培训基本情况</vt:lpstr>
      <vt:lpstr>学法用法培训基本情况</vt:lpstr>
      <vt:lpstr>学法用法培训基本情况</vt:lpstr>
      <vt:lpstr>学法用法培训基本情况</vt:lpstr>
      <vt:lpstr>学法用法培训基本情况</vt:lpstr>
      <vt:lpstr>学习考试流程及具体操作步骤</vt:lpstr>
      <vt:lpstr>学习考试流程及具体操作步骤</vt:lpstr>
      <vt:lpstr>学习考试流程及具体操作步骤</vt:lpstr>
      <vt:lpstr>学习考试流程及具体操作步骤</vt:lpstr>
      <vt:lpstr>学习考试流程及具体操作步骤</vt:lpstr>
      <vt:lpstr>学习考试流程及具体操作步骤</vt:lpstr>
      <vt:lpstr>学习考试流程及具体操作步骤</vt:lpstr>
      <vt:lpstr>学习考试流程及具体操作步骤</vt:lpstr>
      <vt:lpstr>学习考试流程及具体操作步骤</vt:lpstr>
      <vt:lpstr>学习考试流程及具体操作步骤</vt:lpstr>
      <vt:lpstr>学习考试流程及具体操作步骤</vt:lpstr>
      <vt:lpstr>学习考试流程及具体操作步骤</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学法用法考试培训</dc:title>
  <dc:subject/>
  <dc:creator>zhou</dc:creator>
  <cp:keywords/>
  <dc:description/>
  <cp:lastModifiedBy>市一中办公室</cp:lastModifiedBy>
  <cp:revision>17</cp:revision>
  <dcterms:created xsi:type="dcterms:W3CDTF">2019-10-18T01:57:08Z</dcterms:created>
  <dcterms:modified xsi:type="dcterms:W3CDTF">2019-11-19T02:13:36Z</dcterms:modified>
</cp:coreProperties>
</file>